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handoutMasterIdLst>
    <p:handoutMasterId r:id="rId36"/>
  </p:handoutMasterIdLst>
  <p:sldIdLst>
    <p:sldId id="353" r:id="rId2"/>
    <p:sldId id="354" r:id="rId3"/>
    <p:sldId id="355" r:id="rId4"/>
    <p:sldId id="356" r:id="rId5"/>
    <p:sldId id="358" r:id="rId6"/>
    <p:sldId id="371" r:id="rId7"/>
    <p:sldId id="331" r:id="rId8"/>
    <p:sldId id="361" r:id="rId9"/>
    <p:sldId id="362" r:id="rId10"/>
    <p:sldId id="363" r:id="rId11"/>
    <p:sldId id="364" r:id="rId12"/>
    <p:sldId id="366" r:id="rId13"/>
    <p:sldId id="365" r:id="rId14"/>
    <p:sldId id="335" r:id="rId15"/>
    <p:sldId id="332" r:id="rId16"/>
    <p:sldId id="333" r:id="rId17"/>
    <p:sldId id="334" r:id="rId18"/>
    <p:sldId id="336" r:id="rId19"/>
    <p:sldId id="337" r:id="rId20"/>
    <p:sldId id="343" r:id="rId21"/>
    <p:sldId id="338" r:id="rId22"/>
    <p:sldId id="350" r:id="rId23"/>
    <p:sldId id="351" r:id="rId24"/>
    <p:sldId id="341" r:id="rId25"/>
    <p:sldId id="342" r:id="rId26"/>
    <p:sldId id="372" r:id="rId27"/>
    <p:sldId id="352" r:id="rId28"/>
    <p:sldId id="360" r:id="rId29"/>
    <p:sldId id="345" r:id="rId30"/>
    <p:sldId id="346" r:id="rId31"/>
    <p:sldId id="347" r:id="rId32"/>
    <p:sldId id="348" r:id="rId33"/>
    <p:sldId id="349" r:id="rId34"/>
  </p:sldIdLst>
  <p:sldSz cx="9144000" cy="6858000" type="screen4x3"/>
  <p:notesSz cx="10234613" cy="7099300"/>
  <p:defaultTextStyle>
    <a:defPPr>
      <a:defRPr lang="ko-KR"/>
    </a:defPPr>
    <a:lvl1pPr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13" autoAdjust="0"/>
    <p:restoredTop sz="93164" autoAdjust="0"/>
  </p:normalViewPr>
  <p:slideViewPr>
    <p:cSldViewPr>
      <p:cViewPr varScale="1">
        <p:scale>
          <a:sx n="122" d="100"/>
          <a:sy n="122" d="100"/>
        </p:scale>
        <p:origin x="-120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35475" cy="355600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 eaLnBrk="1" latinLnBrk="1" hangingPunct="1">
              <a:defRPr sz="1300">
                <a:latin typeface="굴림" charset="-127"/>
                <a:ea typeface="굴림" charset="-127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5797550" y="0"/>
            <a:ext cx="4435475" cy="355600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 eaLnBrk="1" latinLnBrk="1" hangingPunct="1">
              <a:defRPr sz="1300">
                <a:latin typeface="굴림" charset="-127"/>
                <a:ea typeface="굴림" charset="-127"/>
              </a:defRPr>
            </a:lvl1pPr>
          </a:lstStyle>
          <a:p>
            <a:pPr>
              <a:defRPr/>
            </a:pPr>
            <a:fld id="{7481DFAA-2155-4E5F-8056-D6C376C169E1}" type="datetimeFigureOut">
              <a:rPr lang="ko-KR" altLang="en-US"/>
              <a:pPr>
                <a:defRPr/>
              </a:pPr>
              <a:t>2019-09-07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6742113"/>
            <a:ext cx="4435475" cy="355600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 eaLnBrk="1" latinLnBrk="1" hangingPunct="1">
              <a:defRPr sz="1300">
                <a:latin typeface="굴림" charset="-127"/>
                <a:ea typeface="굴림" charset="-127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5797550" y="6742113"/>
            <a:ext cx="4435475" cy="355600"/>
          </a:xfrm>
          <a:prstGeom prst="rect">
            <a:avLst/>
          </a:prstGeom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eaLnBrk="1" latinLnBrk="1" hangingPunct="1">
              <a:defRPr sz="1300"/>
            </a:lvl1pPr>
          </a:lstStyle>
          <a:p>
            <a:pPr>
              <a:defRPr/>
            </a:pPr>
            <a:fld id="{7B1F1462-0CD6-4095-894C-BC1FAEC59735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213433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35475" cy="355600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 eaLnBrk="1" fontAlgn="auto" latinLnBrk="1" hangingPunct="1">
              <a:spcBef>
                <a:spcPts val="0"/>
              </a:spcBef>
              <a:spcAft>
                <a:spcPts val="0"/>
              </a:spcAft>
              <a:defRPr kumimoji="0" sz="13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797550" y="0"/>
            <a:ext cx="4435475" cy="355600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 eaLnBrk="1" fontAlgn="auto" latinLnBrk="1" hangingPunct="1">
              <a:spcBef>
                <a:spcPts val="0"/>
              </a:spcBef>
              <a:spcAft>
                <a:spcPts val="0"/>
              </a:spcAft>
              <a:defRPr kumimoji="0" sz="1300">
                <a:latin typeface="+mn-lt"/>
                <a:ea typeface="+mn-ea"/>
              </a:defRPr>
            </a:lvl1pPr>
          </a:lstStyle>
          <a:p>
            <a:pPr>
              <a:defRPr/>
            </a:pPr>
            <a:fld id="{AD6C8938-60D1-4A67-A06A-BBB6A857B1F2}" type="datetimeFigureOut">
              <a:rPr lang="ko-KR" altLang="en-US"/>
              <a:pPr>
                <a:defRPr/>
              </a:pPr>
              <a:t>2019-09-07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341688" y="531813"/>
            <a:ext cx="3551237" cy="26622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pPr lvl="0"/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3938" y="3371850"/>
            <a:ext cx="8186737" cy="3195638"/>
          </a:xfrm>
          <a:prstGeom prst="rect">
            <a:avLst/>
          </a:prstGeom>
        </p:spPr>
        <p:txBody>
          <a:bodyPr vert="horz" lIns="99048" tIns="49524" rIns="99048" bIns="49524" rtlCol="0">
            <a:normAutofit/>
          </a:bodyPr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742113"/>
            <a:ext cx="4435475" cy="355600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 eaLnBrk="1" fontAlgn="auto" latinLnBrk="1" hangingPunct="1">
              <a:spcBef>
                <a:spcPts val="0"/>
              </a:spcBef>
              <a:spcAft>
                <a:spcPts val="0"/>
              </a:spcAft>
              <a:defRPr kumimoji="0" sz="13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797550" y="6742113"/>
            <a:ext cx="4435475" cy="355600"/>
          </a:xfrm>
          <a:prstGeom prst="rect">
            <a:avLst/>
          </a:prstGeom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eaLnBrk="1" latinLnBrk="1" hangingPunct="1">
              <a:defRPr kumimoji="0" sz="13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C78D5AF2-948A-4E85-B513-2D90E9727F91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911916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5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196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fld id="{059B6834-C0C3-473A-9FA1-85D15535FCF0}" type="slidenum">
              <a:rPr kumimoji="0"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3</a:t>
            </a:fld>
            <a:endParaRPr kumimoji="0"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337050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2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>
              <a:latin typeface="Times New Roman" panose="02020603050405020304" pitchFamily="18" charset="0"/>
              <a:ea typeface="굴림" panose="020B0600000101010101" pitchFamily="50" charset="-127"/>
            </a:endParaRPr>
          </a:p>
        </p:txBody>
      </p:sp>
      <p:sp>
        <p:nvSpPr>
          <p:cNvPr id="95235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</p:spTree>
    <p:extLst>
      <p:ext uri="{BB962C8B-B14F-4D97-AF65-F5344CB8AC3E}">
        <p14:creationId xmlns:p14="http://schemas.microsoft.com/office/powerpoint/2010/main" val="3644037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2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>
              <a:latin typeface="Times New Roman" panose="02020603050405020304" pitchFamily="18" charset="0"/>
              <a:ea typeface="굴림" panose="020B0600000101010101" pitchFamily="50" charset="-127"/>
            </a:endParaRPr>
          </a:p>
        </p:txBody>
      </p:sp>
      <p:sp>
        <p:nvSpPr>
          <p:cNvPr id="95235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</p:spTree>
    <p:extLst>
      <p:ext uri="{BB962C8B-B14F-4D97-AF65-F5344CB8AC3E}">
        <p14:creationId xmlns:p14="http://schemas.microsoft.com/office/powerpoint/2010/main" val="30847977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5364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fld id="{A0B715F1-F36C-42BB-8965-2BF79514BD0B}" type="slidenum">
              <a:rPr kumimoji="0"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14</a:t>
            </a:fld>
            <a:endParaRPr kumimoji="0"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098495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7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1508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fld id="{D73449B7-FFC0-44E5-84A4-CF465A0AD37A}" type="slidenum">
              <a:rPr kumimoji="0"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19</a:t>
            </a:fld>
            <a:endParaRPr kumimoji="0"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890957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23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0724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fld id="{CC4D0365-419F-40D5-8C93-F499C4E4A987}" type="slidenum">
              <a:rPr kumimoji="0"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29</a:t>
            </a:fld>
            <a:endParaRPr kumimoji="0"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8423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3795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3796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</a:pPr>
            <a:fld id="{923B6F2F-B0F8-452D-91BA-B315BCEBE556}" type="slidenum">
              <a:rPr lang="ko-KR" altLang="en-US" sz="1300" smtClean="0"/>
              <a:pPr>
                <a:spcBef>
                  <a:spcPct val="0"/>
                </a:spcBef>
              </a:pPr>
              <a:t>31</a:t>
            </a:fld>
            <a:endParaRPr lang="ko-KR" altLang="en-US" sz="1300"/>
          </a:p>
        </p:txBody>
      </p:sp>
    </p:spTree>
    <p:extLst>
      <p:ext uri="{BB962C8B-B14F-4D97-AF65-F5344CB8AC3E}">
        <p14:creationId xmlns:p14="http://schemas.microsoft.com/office/powerpoint/2010/main" val="29976797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/>
          <p:cNvSpPr>
            <a:spLocks noGrp="1"/>
          </p:cNvSpPr>
          <p:nvPr>
            <p:ph type="ctrTitle"/>
          </p:nvPr>
        </p:nvSpPr>
        <p:spPr>
          <a:xfrm>
            <a:off x="685800" y="1101719"/>
            <a:ext cx="7772400" cy="1470025"/>
          </a:xfrm>
        </p:spPr>
        <p:txBody>
          <a:bodyPr>
            <a:normAutofit/>
          </a:bodyPr>
          <a:lstStyle>
            <a:lvl1pPr>
              <a:defRPr sz="3200">
                <a:latin typeface="Constantia" pitchFamily="18" charset="0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8" name="부제목 2"/>
          <p:cNvSpPr>
            <a:spLocks noGrp="1"/>
          </p:cNvSpPr>
          <p:nvPr>
            <p:ph type="subTitle" idx="1"/>
          </p:nvPr>
        </p:nvSpPr>
        <p:spPr>
          <a:xfrm>
            <a:off x="997838" y="2786058"/>
            <a:ext cx="7203960" cy="3357586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  <a:latin typeface="Century Gothic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E80315A-D566-4DF2-AC0D-687367C72BCC}" type="datetime1">
              <a:rPr lang="ko-KR" altLang="en-US"/>
              <a:pPr>
                <a:defRPr/>
              </a:pPr>
              <a:t>2019-09-07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CMALAB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83CE48D-807E-4A12-8B5A-3FAD144031B8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52791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 userDrawn="1"/>
        </p:nvCxnSpPr>
        <p:spPr>
          <a:xfrm>
            <a:off x="442890" y="1249010"/>
            <a:ext cx="8272514" cy="1588"/>
          </a:xfrm>
          <a:prstGeom prst="line">
            <a:avLst/>
          </a:prstGeom>
          <a:ln w="101600"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011222"/>
          </a:xfrm>
        </p:spPr>
        <p:txBody>
          <a:bodyPr>
            <a:normAutofit/>
          </a:bodyPr>
          <a:lstStyle>
            <a:lvl1pPr algn="l">
              <a:defRPr sz="3500">
                <a:latin typeface="Constantia" pitchFamily="18" charset="0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457200" y="1428736"/>
            <a:ext cx="8229600" cy="4786346"/>
          </a:xfrm>
        </p:spPr>
        <p:txBody>
          <a:bodyPr/>
          <a:lstStyle>
            <a:lvl1pP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>
              <a:defRPr sz="2000">
                <a:latin typeface="맑은 고딕" pitchFamily="50" charset="-127"/>
                <a:ea typeface="맑은 고딕" pitchFamily="50" charset="-127"/>
              </a:defRPr>
            </a:lvl2pPr>
            <a:lvl3pPr>
              <a:defRPr sz="2000">
                <a:latin typeface="맑은 고딕" pitchFamily="50" charset="-127"/>
                <a:ea typeface="맑은 고딕" pitchFamily="50" charset="-127"/>
              </a:defRPr>
            </a:lvl3pPr>
            <a:lvl4pPr>
              <a:defRPr sz="2000">
                <a:latin typeface="맑은 고딕" pitchFamily="50" charset="-127"/>
                <a:ea typeface="맑은 고딕" pitchFamily="50" charset="-127"/>
              </a:defRPr>
            </a:lvl4pPr>
            <a:lvl5pPr>
              <a:defRPr sz="2000">
                <a:latin typeface="맑은 고딕" pitchFamily="50" charset="-127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969F12-608E-4F93-8135-4D898BA89039}" type="datetime1">
              <a:rPr lang="ko-KR" altLang="en-US"/>
              <a:pPr>
                <a:defRPr/>
              </a:pPr>
              <a:t>2019-09-07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CMALAB</a:t>
            </a: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A49FB2-C6AF-41F5-99B3-108DC70C741C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13125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latinLnBrk="1" hangingPunct="1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C4A0D1CC-A338-43BF-9DC1-EE486048278D}" type="datetime1">
              <a:rPr lang="ko-KR" altLang="en-US"/>
              <a:pPr>
                <a:defRPr/>
              </a:pPr>
              <a:t>2019-09-07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latinLnBrk="1" hangingPunct="1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r>
              <a:rPr lang="en-US" altLang="ko-KR"/>
              <a:t>CMALAB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latinLnBrk="1" hangingPunct="1">
              <a:defRPr kumimoji="0" sz="1200">
                <a:solidFill>
                  <a:srgbClr val="898989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DC33A171-38A0-41AC-A9EE-8DF16CF3158B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95" r:id="rId1"/>
    <p:sldLayoutId id="2147483896" r:id="rId2"/>
  </p:sldLayoutIdLst>
  <p:hf hd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8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7.wmf"/><Relationship Id="rId5" Type="http://schemas.openxmlformats.org/officeDocument/2006/relationships/image" Target="../media/image6.wmf"/><Relationship Id="rId4" Type="http://schemas.openxmlformats.org/officeDocument/2006/relationships/oleObject" Target="../embeddings/oleObject1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8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7.wmf"/><Relationship Id="rId5" Type="http://schemas.openxmlformats.org/officeDocument/2006/relationships/image" Target="../media/image6.wmf"/><Relationship Id="rId4" Type="http://schemas.openxmlformats.org/officeDocument/2006/relationships/oleObject" Target="../embeddings/oleObject2.bin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gustnxodjs@gmail.com" TargetMode="External"/><Relationship Id="rId2" Type="http://schemas.openxmlformats.org/officeDocument/2006/relationships/hyperlink" Target="http://rubis.snu.ac.kr/logic_design_2016_spring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gusdud1500@gmail.com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hyperlink" Target="https://www.ifixit.com/Teardown/iPhone+6s+Teardown/48170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CMALAB</a:t>
            </a:r>
            <a:endParaRPr lang="ko-KR" altLang="en-US"/>
          </a:p>
        </p:txBody>
      </p:sp>
      <p:sp>
        <p:nvSpPr>
          <p:cNvPr id="5123" name="슬라이드 번호 개체 틀 2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FB9DF9EA-B89A-4588-9D1E-0531E754AFD2}" type="slidenum">
              <a:rPr lang="ko-KR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1</a:t>
            </a:fld>
            <a:endParaRPr lang="ko-KR" altLang="en-US" sz="1200">
              <a:solidFill>
                <a:srgbClr val="898989"/>
              </a:solidFill>
            </a:endParaRPr>
          </a:p>
        </p:txBody>
      </p:sp>
      <p:sp>
        <p:nvSpPr>
          <p:cNvPr id="5124" name="제목 3"/>
          <p:cNvSpPr>
            <a:spLocks noGrp="1"/>
          </p:cNvSpPr>
          <p:nvPr>
            <p:ph type="ctrTitle"/>
          </p:nvPr>
        </p:nvSpPr>
        <p:spPr>
          <a:xfrm>
            <a:off x="685800" y="1101725"/>
            <a:ext cx="7772400" cy="1612900"/>
          </a:xfrm>
        </p:spPr>
        <p:txBody>
          <a:bodyPr/>
          <a:lstStyle/>
          <a:p>
            <a:pPr eaLnBrk="1" hangingPunct="1"/>
            <a:r>
              <a:rPr lang="en-US" altLang="ko-KR" sz="4000"/>
              <a:t>Course Information</a:t>
            </a:r>
            <a:endParaRPr lang="ko-KR" altLang="en-US" sz="4000"/>
          </a:p>
        </p:txBody>
      </p:sp>
      <p:sp>
        <p:nvSpPr>
          <p:cNvPr id="5" name="부제목 4"/>
          <p:cNvSpPr>
            <a:spLocks noGrp="1"/>
          </p:cNvSpPr>
          <p:nvPr>
            <p:ph type="subTitle" idx="1"/>
          </p:nvPr>
        </p:nvSpPr>
        <p:spPr>
          <a:xfrm>
            <a:off x="998538" y="2786063"/>
            <a:ext cx="7202487" cy="3357562"/>
          </a:xfrm>
        </p:spPr>
        <p:txBody>
          <a:bodyPr rtlCol="0"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ko-KR" dirty="0"/>
              <a:t>Logic Design Lab.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 altLang="ko-KR" dirty="0"/>
              <a:t>Fall </a:t>
            </a:r>
            <a:r>
              <a:rPr lang="en-US" altLang="ko-KR" dirty="0" smtClean="0"/>
              <a:t>2019</a:t>
            </a:r>
            <a:endParaRPr lang="en-US" altLang="ko-KR" dirty="0"/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 altLang="ko-KR" dirty="0">
                <a:solidFill>
                  <a:schemeClr val="tx1"/>
                </a:solidFill>
              </a:rPr>
              <a:t>Prof. </a:t>
            </a:r>
            <a:r>
              <a:rPr lang="en-US" altLang="ko-KR" dirty="0" err="1">
                <a:solidFill>
                  <a:schemeClr val="tx1"/>
                </a:solidFill>
              </a:rPr>
              <a:t>Sungjoo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Yoo</a:t>
            </a:r>
            <a:endParaRPr lang="en-US" altLang="ko-KR" dirty="0">
              <a:solidFill>
                <a:schemeClr val="tx1"/>
              </a:solidFill>
            </a:endParaRPr>
          </a:p>
          <a:p>
            <a:pPr eaLnBrk="1" fontAlgn="auto" hangingPunct="1">
              <a:spcAft>
                <a:spcPts val="0"/>
              </a:spcAft>
              <a:buFont typeface="Arial" charset="0"/>
              <a:buNone/>
              <a:defRPr/>
            </a:pPr>
            <a:r>
              <a:rPr lang="en-US" altLang="ko-KR" dirty="0"/>
              <a:t>(</a:t>
            </a:r>
            <a:r>
              <a:rPr lang="en-US" altLang="ko-KR" dirty="0">
                <a:solidFill>
                  <a:schemeClr val="tx2">
                    <a:lumMod val="60000"/>
                    <a:lumOff val="40000"/>
                  </a:schemeClr>
                </a:solidFill>
              </a:rPr>
              <a:t>yeonbin@snu.ac.kr</a:t>
            </a:r>
            <a:r>
              <a:rPr lang="en-US" altLang="ko-KR" dirty="0"/>
              <a:t>) </a:t>
            </a:r>
          </a:p>
          <a:p>
            <a:pPr eaLnBrk="1" fontAlgn="auto" hangingPunct="1">
              <a:spcAft>
                <a:spcPts val="0"/>
              </a:spcAft>
              <a:buFont typeface="Arial" charset="0"/>
              <a:buNone/>
              <a:defRPr/>
            </a:pPr>
            <a:r>
              <a:rPr lang="en-US" altLang="ko-KR" dirty="0">
                <a:solidFill>
                  <a:schemeClr val="tx1"/>
                </a:solidFill>
              </a:rPr>
              <a:t>TA. </a:t>
            </a:r>
            <a:r>
              <a:rPr lang="en-US" altLang="ko-KR" dirty="0" err="1" smtClean="0">
                <a:solidFill>
                  <a:schemeClr val="tx1"/>
                </a:solidFill>
              </a:rPr>
              <a:t>Hyunsu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Kim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 altLang="ko-KR" dirty="0" smtClean="0"/>
              <a:t>(</a:t>
            </a:r>
            <a:r>
              <a:rPr lang="en-US" altLang="ko-KR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gustnxodjs@gmail.com</a:t>
            </a:r>
            <a:r>
              <a:rPr lang="en-US" altLang="ko-KR" dirty="0"/>
              <a:t>)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 altLang="ko-KR" dirty="0">
                <a:solidFill>
                  <a:schemeClr val="tx1"/>
                </a:solidFill>
              </a:rPr>
              <a:t>TA. </a:t>
            </a:r>
            <a:r>
              <a:rPr lang="en-US" altLang="ko-KR" dirty="0" err="1" smtClean="0">
                <a:solidFill>
                  <a:schemeClr val="tx1"/>
                </a:solidFill>
              </a:rPr>
              <a:t>Hyunyoung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Jung</a:t>
            </a:r>
            <a:endParaRPr lang="en-US" altLang="ko-KR" dirty="0">
              <a:solidFill>
                <a:schemeClr val="tx1"/>
              </a:solidFill>
            </a:endParaRP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 altLang="ko-KR" dirty="0" smtClean="0"/>
              <a:t>(</a:t>
            </a:r>
            <a:r>
              <a:rPr lang="en-US" altLang="ko-KR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gusdud1500@gmail.com</a:t>
            </a:r>
            <a:r>
              <a:rPr lang="en-US" altLang="ko-KR" dirty="0"/>
              <a:t>)</a:t>
            </a:r>
          </a:p>
          <a:p>
            <a:pPr eaLnBrk="1" fontAlgn="auto" hangingPunct="1">
              <a:spcAft>
                <a:spcPts val="0"/>
              </a:spcAft>
              <a:defRPr/>
            </a:pPr>
            <a:endParaRPr lang="en-US" altLang="ko-KR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>
                <a:ea typeface="굴림" panose="020B0600000101010101" pitchFamily="50" charset="-127"/>
              </a:rPr>
              <a:t>HW Design: Logic Gate to Microprocessor</a:t>
            </a:r>
            <a:endParaRPr lang="ko-KR" altLang="en-US" dirty="0">
              <a:ea typeface="굴림" panose="020B0600000101010101" pitchFamily="50" charset="-127"/>
            </a:endParaRPr>
          </a:p>
        </p:txBody>
      </p:sp>
      <p:sp>
        <p:nvSpPr>
          <p:cNvPr id="7171" name="슬라이드 번호 개체 틀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6C0F4F3B-CDFE-41D3-ABCB-CEC7DC79C40E}" type="slidenum">
              <a:rPr lang="en-US" altLang="en-US" smtClean="0">
                <a:latin typeface="Garamond" panose="02020404030301010803" pitchFamily="18" charset="0"/>
              </a:rPr>
              <a:pPr/>
              <a:t>10</a:t>
            </a:fld>
            <a:endParaRPr lang="en-US" altLang="en-US">
              <a:latin typeface="Garamond" panose="02020404030301010803" pitchFamily="18" charset="0"/>
            </a:endParaRPr>
          </a:p>
        </p:txBody>
      </p:sp>
      <p:pic>
        <p:nvPicPr>
          <p:cNvPr id="7172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5289550"/>
            <a:ext cx="2208213" cy="142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7173" name="Object 129"/>
          <p:cNvGraphicFramePr>
            <a:graphicFrameLocks noChangeAspect="1"/>
          </p:cNvGraphicFramePr>
          <p:nvPr/>
        </p:nvGraphicFramePr>
        <p:xfrm>
          <a:off x="387350" y="3006725"/>
          <a:ext cx="2511425" cy="1906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7" name="VISIO" r:id="rId4" imgW="1229868" imgH="932688" progId="Visio.Drawing.6">
                  <p:embed/>
                </p:oleObj>
              </mc:Choice>
              <mc:Fallback>
                <p:oleObj name="VISIO" r:id="rId4" imgW="1229868" imgH="932688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7350" y="3006725"/>
                        <a:ext cx="2511425" cy="1906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7174" name="Group 27"/>
          <p:cNvGrpSpPr>
            <a:grpSpLocks/>
          </p:cNvGrpSpPr>
          <p:nvPr/>
        </p:nvGrpSpPr>
        <p:grpSpPr bwMode="auto">
          <a:xfrm>
            <a:off x="3367088" y="2647950"/>
            <a:ext cx="1917700" cy="2909888"/>
            <a:chOff x="1640" y="571"/>
            <a:chExt cx="2741" cy="3441"/>
          </a:xfrm>
        </p:grpSpPr>
        <p:sp>
          <p:nvSpPr>
            <p:cNvPr id="7401" name="Rectangle 14"/>
            <p:cNvSpPr>
              <a:spLocks noChangeArrowheads="1"/>
            </p:cNvSpPr>
            <p:nvPr/>
          </p:nvSpPr>
          <p:spPr bwMode="auto">
            <a:xfrm>
              <a:off x="1670" y="661"/>
              <a:ext cx="2621" cy="335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ko-KR" altLang="en-US">
                <a:ea typeface="굴림" panose="020B0600000101010101" pitchFamily="50" charset="-127"/>
              </a:endParaRPr>
            </a:p>
          </p:txBody>
        </p:sp>
        <p:pic>
          <p:nvPicPr>
            <p:cNvPr id="7402" name="Picture 15"/>
            <p:cNvPicPr>
              <a:picLocks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0" y="661"/>
              <a:ext cx="2611" cy="33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403" name="Rectangle 16"/>
            <p:cNvSpPr>
              <a:spLocks noChangeArrowheads="1"/>
            </p:cNvSpPr>
            <p:nvPr/>
          </p:nvSpPr>
          <p:spPr bwMode="auto">
            <a:xfrm>
              <a:off x="3731" y="1641"/>
              <a:ext cx="320" cy="36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ko-KR" altLang="en-US">
                <a:ea typeface="굴림" panose="020B0600000101010101" pitchFamily="50" charset="-127"/>
              </a:endParaRPr>
            </a:p>
          </p:txBody>
        </p:sp>
        <p:sp>
          <p:nvSpPr>
            <p:cNvPr id="7404" name="Rectangle 17"/>
            <p:cNvSpPr>
              <a:spLocks noChangeArrowheads="1"/>
            </p:cNvSpPr>
            <p:nvPr/>
          </p:nvSpPr>
          <p:spPr bwMode="auto">
            <a:xfrm>
              <a:off x="3681" y="1571"/>
              <a:ext cx="320" cy="36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ko-KR" altLang="en-US">
                <a:ea typeface="굴림" panose="020B0600000101010101" pitchFamily="50" charset="-127"/>
              </a:endParaRPr>
            </a:p>
          </p:txBody>
        </p:sp>
        <p:sp>
          <p:nvSpPr>
            <p:cNvPr id="7405" name="Rectangle 18"/>
            <p:cNvSpPr>
              <a:spLocks noChangeArrowheads="1"/>
            </p:cNvSpPr>
            <p:nvPr/>
          </p:nvSpPr>
          <p:spPr bwMode="auto">
            <a:xfrm>
              <a:off x="4061" y="2692"/>
              <a:ext cx="320" cy="36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ko-KR" altLang="en-US">
                <a:ea typeface="굴림" panose="020B0600000101010101" pitchFamily="50" charset="-127"/>
              </a:endParaRPr>
            </a:p>
          </p:txBody>
        </p:sp>
        <p:sp>
          <p:nvSpPr>
            <p:cNvPr id="7406" name="Rectangle 19"/>
            <p:cNvSpPr>
              <a:spLocks noChangeArrowheads="1"/>
            </p:cNvSpPr>
            <p:nvPr/>
          </p:nvSpPr>
          <p:spPr bwMode="auto">
            <a:xfrm>
              <a:off x="4011" y="2622"/>
              <a:ext cx="320" cy="36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ko-KR" altLang="en-US">
                <a:ea typeface="굴림" panose="020B0600000101010101" pitchFamily="50" charset="-127"/>
              </a:endParaRPr>
            </a:p>
          </p:txBody>
        </p:sp>
        <p:sp>
          <p:nvSpPr>
            <p:cNvPr id="7407" name="Rectangle 20"/>
            <p:cNvSpPr>
              <a:spLocks noChangeArrowheads="1"/>
            </p:cNvSpPr>
            <p:nvPr/>
          </p:nvSpPr>
          <p:spPr bwMode="auto">
            <a:xfrm>
              <a:off x="3561" y="3442"/>
              <a:ext cx="320" cy="36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ko-KR" altLang="en-US">
                <a:ea typeface="굴림" panose="020B0600000101010101" pitchFamily="50" charset="-127"/>
              </a:endParaRPr>
            </a:p>
          </p:txBody>
        </p:sp>
        <p:sp>
          <p:nvSpPr>
            <p:cNvPr id="7408" name="Rectangle 21"/>
            <p:cNvSpPr>
              <a:spLocks noChangeArrowheads="1"/>
            </p:cNvSpPr>
            <p:nvPr/>
          </p:nvSpPr>
          <p:spPr bwMode="auto">
            <a:xfrm>
              <a:off x="3511" y="3372"/>
              <a:ext cx="320" cy="36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ko-KR" altLang="en-US">
                <a:ea typeface="굴림" panose="020B0600000101010101" pitchFamily="50" charset="-127"/>
              </a:endParaRPr>
            </a:p>
          </p:txBody>
        </p:sp>
        <p:sp>
          <p:nvSpPr>
            <p:cNvPr id="7409" name="Rectangle 22"/>
            <p:cNvSpPr>
              <a:spLocks noChangeArrowheads="1"/>
            </p:cNvSpPr>
            <p:nvPr/>
          </p:nvSpPr>
          <p:spPr bwMode="auto">
            <a:xfrm>
              <a:off x="1640" y="571"/>
              <a:ext cx="710" cy="36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ko-KR" altLang="en-US">
                <a:ea typeface="굴림" panose="020B0600000101010101" pitchFamily="50" charset="-127"/>
              </a:endParaRPr>
            </a:p>
          </p:txBody>
        </p:sp>
      </p:grpSp>
      <p:sp>
        <p:nvSpPr>
          <p:cNvPr id="19" name="오른쪽 화살표 18"/>
          <p:cNvSpPr>
            <a:spLocks noChangeArrowheads="1"/>
          </p:cNvSpPr>
          <p:nvPr/>
        </p:nvSpPr>
        <p:spPr bwMode="auto">
          <a:xfrm rot="-5400000">
            <a:off x="1306512" y="4808538"/>
            <a:ext cx="511175" cy="215900"/>
          </a:xfrm>
          <a:prstGeom prst="rightArrow">
            <a:avLst>
              <a:gd name="adj1" fmla="val 50000"/>
              <a:gd name="adj2" fmla="val 50082"/>
            </a:avLst>
          </a:prstGeom>
          <a:solidFill>
            <a:schemeClr val="accent1"/>
          </a:solidFill>
          <a:ln w="12700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ko-KR" altLang="en-US">
              <a:ea typeface="굴림" panose="020B0600000101010101" pitchFamily="50" charset="-127"/>
            </a:endParaRPr>
          </a:p>
        </p:txBody>
      </p:sp>
      <p:sp>
        <p:nvSpPr>
          <p:cNvPr id="20" name="오른쪽 화살표 19"/>
          <p:cNvSpPr>
            <a:spLocks noChangeArrowheads="1"/>
          </p:cNvSpPr>
          <p:nvPr/>
        </p:nvSpPr>
        <p:spPr bwMode="auto">
          <a:xfrm>
            <a:off x="2855913" y="3489325"/>
            <a:ext cx="1011237" cy="215900"/>
          </a:xfrm>
          <a:prstGeom prst="rightArrow">
            <a:avLst>
              <a:gd name="adj1" fmla="val 50000"/>
              <a:gd name="adj2" fmla="val 50091"/>
            </a:avLst>
          </a:prstGeom>
          <a:solidFill>
            <a:schemeClr val="accent1"/>
          </a:solidFill>
          <a:ln w="12700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ko-KR" altLang="en-US">
              <a:ea typeface="굴림" panose="020B0600000101010101" pitchFamily="50" charset="-127"/>
            </a:endParaRPr>
          </a:p>
        </p:txBody>
      </p:sp>
      <p:sp>
        <p:nvSpPr>
          <p:cNvPr id="7177" name="TextBox 20"/>
          <p:cNvSpPr txBox="1">
            <a:spLocks noChangeArrowheads="1"/>
          </p:cNvSpPr>
          <p:nvPr/>
        </p:nvSpPr>
        <p:spPr bwMode="auto">
          <a:xfrm>
            <a:off x="1222375" y="2638425"/>
            <a:ext cx="83978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ko-KR">
                <a:ea typeface="굴림" panose="020B0600000101010101" pitchFamily="50" charset="-127"/>
              </a:rPr>
              <a:t>Circuit</a:t>
            </a:r>
            <a:endParaRPr lang="ko-KR" altLang="en-US">
              <a:ea typeface="굴림" panose="020B0600000101010101" pitchFamily="50" charset="-127"/>
            </a:endParaRPr>
          </a:p>
        </p:txBody>
      </p:sp>
      <p:sp>
        <p:nvSpPr>
          <p:cNvPr id="7178" name="TextBox 21"/>
          <p:cNvSpPr txBox="1">
            <a:spLocks noChangeArrowheads="1"/>
          </p:cNvSpPr>
          <p:nvPr/>
        </p:nvSpPr>
        <p:spPr bwMode="auto">
          <a:xfrm>
            <a:off x="2808288" y="5645150"/>
            <a:ext cx="264795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ko-KR">
                <a:ea typeface="굴림" panose="020B0600000101010101" pitchFamily="50" charset="-127"/>
              </a:rPr>
              <a:t>Logic Gates</a:t>
            </a:r>
          </a:p>
          <a:p>
            <a:pPr algn="ctr"/>
            <a:r>
              <a:rPr lang="en-US" altLang="ko-KR">
                <a:ea typeface="굴림" panose="020B0600000101010101" pitchFamily="50" charset="-127"/>
              </a:rPr>
              <a:t>in Combinational circuit</a:t>
            </a:r>
            <a:endParaRPr lang="ko-KR" altLang="en-US">
              <a:ea typeface="굴림" panose="020B0600000101010101" pitchFamily="50" charset="-127"/>
            </a:endParaRPr>
          </a:p>
        </p:txBody>
      </p:sp>
      <p:grpSp>
        <p:nvGrpSpPr>
          <p:cNvPr id="7179" name="그룹 82"/>
          <p:cNvGrpSpPr>
            <a:grpSpLocks/>
          </p:cNvGrpSpPr>
          <p:nvPr/>
        </p:nvGrpSpPr>
        <p:grpSpPr bwMode="auto">
          <a:xfrm>
            <a:off x="5240338" y="3041650"/>
            <a:ext cx="3736975" cy="1728788"/>
            <a:chOff x="1647825" y="3405188"/>
            <a:chExt cx="7038975" cy="2990850"/>
          </a:xfrm>
        </p:grpSpPr>
        <p:grpSp>
          <p:nvGrpSpPr>
            <p:cNvPr id="7341" name="Group 71"/>
            <p:cNvGrpSpPr>
              <a:grpSpLocks/>
            </p:cNvGrpSpPr>
            <p:nvPr/>
          </p:nvGrpSpPr>
          <p:grpSpPr bwMode="auto">
            <a:xfrm>
              <a:off x="5022850" y="4057650"/>
              <a:ext cx="2468563" cy="1365250"/>
              <a:chOff x="3057" y="2463"/>
              <a:chExt cx="1555" cy="860"/>
            </a:xfrm>
          </p:grpSpPr>
          <p:sp>
            <p:nvSpPr>
              <p:cNvPr id="7399" name="Rectangle 16"/>
              <p:cNvSpPr>
                <a:spLocks noChangeArrowheads="1"/>
              </p:cNvSpPr>
              <p:nvPr/>
            </p:nvSpPr>
            <p:spPr bwMode="auto">
              <a:xfrm>
                <a:off x="3377" y="2782"/>
                <a:ext cx="947" cy="3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19050" tIns="26988" rIns="19050" bIns="26988"/>
              <a:lstStyle>
                <a:lvl1pPr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>
                  <a:lnSpc>
                    <a:spcPts val="1700"/>
                  </a:lnSpc>
                </a:pPr>
                <a:r>
                  <a:rPr lang="en-US" altLang="ko-KR" sz="700">
                    <a:solidFill>
                      <a:srgbClr val="000000"/>
                    </a:solidFill>
                    <a:latin typeface="Tahoma" panose="020B0604030504040204" pitchFamily="34" charset="0"/>
                    <a:ea typeface="굴림" panose="020B0600000101010101" pitchFamily="50" charset="-127"/>
                  </a:rPr>
                  <a:t>C2!=value</a:t>
                </a:r>
                <a:br>
                  <a:rPr lang="en-US" altLang="ko-KR" sz="700">
                    <a:solidFill>
                      <a:srgbClr val="000000"/>
                    </a:solidFill>
                    <a:latin typeface="Tahoma" panose="020B0604030504040204" pitchFamily="34" charset="0"/>
                    <a:ea typeface="굴림" panose="020B0600000101010101" pitchFamily="50" charset="-127"/>
                  </a:rPr>
                </a:br>
                <a:r>
                  <a:rPr lang="en-US" altLang="ko-KR" sz="700">
                    <a:solidFill>
                      <a:srgbClr val="000000"/>
                    </a:solidFill>
                    <a:latin typeface="Tahoma" panose="020B0604030504040204" pitchFamily="34" charset="0"/>
                    <a:ea typeface="굴림" panose="020B0600000101010101" pitchFamily="50" charset="-127"/>
                  </a:rPr>
                  <a:t>&amp; new</a:t>
                </a:r>
              </a:p>
            </p:txBody>
          </p:sp>
          <p:sp>
            <p:nvSpPr>
              <p:cNvPr id="7400" name="Line 22"/>
              <p:cNvSpPr>
                <a:spLocks noChangeShapeType="1"/>
              </p:cNvSpPr>
              <p:nvPr/>
            </p:nvSpPr>
            <p:spPr bwMode="auto">
              <a:xfrm flipV="1">
                <a:off x="3057" y="2463"/>
                <a:ext cx="1555" cy="86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</p:grpSp>
        <p:grpSp>
          <p:nvGrpSpPr>
            <p:cNvPr id="7342" name="Group 74"/>
            <p:cNvGrpSpPr>
              <a:grpSpLocks/>
            </p:cNvGrpSpPr>
            <p:nvPr/>
          </p:nvGrpSpPr>
          <p:grpSpPr bwMode="auto">
            <a:xfrm>
              <a:off x="6602413" y="4057650"/>
              <a:ext cx="1671637" cy="1365250"/>
              <a:chOff x="4052" y="2463"/>
              <a:chExt cx="1053" cy="860"/>
            </a:xfrm>
          </p:grpSpPr>
          <p:sp>
            <p:nvSpPr>
              <p:cNvPr id="7397" name="Rectangle 17"/>
              <p:cNvSpPr>
                <a:spLocks noChangeArrowheads="1"/>
              </p:cNvSpPr>
              <p:nvPr/>
            </p:nvSpPr>
            <p:spPr bwMode="auto">
              <a:xfrm>
                <a:off x="4159" y="2782"/>
                <a:ext cx="946" cy="3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19050" tIns="26988" rIns="19050" bIns="26988"/>
              <a:lstStyle>
                <a:lvl1pPr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>
                  <a:lnSpc>
                    <a:spcPts val="1700"/>
                  </a:lnSpc>
                </a:pPr>
                <a:r>
                  <a:rPr lang="en-US" altLang="ko-KR" sz="700">
                    <a:solidFill>
                      <a:srgbClr val="000000"/>
                    </a:solidFill>
                    <a:latin typeface="Tahoma" panose="020B0604030504040204" pitchFamily="34" charset="0"/>
                    <a:ea typeface="굴림" panose="020B0600000101010101" pitchFamily="50" charset="-127"/>
                  </a:rPr>
                  <a:t>C3!=value</a:t>
                </a:r>
                <a:br>
                  <a:rPr lang="en-US" altLang="ko-KR" sz="700">
                    <a:solidFill>
                      <a:srgbClr val="000000"/>
                    </a:solidFill>
                    <a:latin typeface="Tahoma" panose="020B0604030504040204" pitchFamily="34" charset="0"/>
                    <a:ea typeface="굴림" panose="020B0600000101010101" pitchFamily="50" charset="-127"/>
                  </a:rPr>
                </a:br>
                <a:r>
                  <a:rPr lang="en-US" altLang="ko-KR" sz="700">
                    <a:solidFill>
                      <a:srgbClr val="000000"/>
                    </a:solidFill>
                    <a:latin typeface="Tahoma" panose="020B0604030504040204" pitchFamily="34" charset="0"/>
                    <a:ea typeface="굴림" panose="020B0600000101010101" pitchFamily="50" charset="-127"/>
                  </a:rPr>
                  <a:t>&amp; new</a:t>
                </a:r>
              </a:p>
            </p:txBody>
          </p:sp>
          <p:sp>
            <p:nvSpPr>
              <p:cNvPr id="7398" name="Line 23"/>
              <p:cNvSpPr>
                <a:spLocks noChangeShapeType="1"/>
              </p:cNvSpPr>
              <p:nvPr/>
            </p:nvSpPr>
            <p:spPr bwMode="auto">
              <a:xfrm flipV="1">
                <a:off x="4052" y="2463"/>
                <a:ext cx="560" cy="86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</p:grpSp>
        <p:grpSp>
          <p:nvGrpSpPr>
            <p:cNvPr id="7343" name="Group 75"/>
            <p:cNvGrpSpPr>
              <a:grpSpLocks/>
            </p:cNvGrpSpPr>
            <p:nvPr/>
          </p:nvGrpSpPr>
          <p:grpSpPr bwMode="auto">
            <a:xfrm>
              <a:off x="1647825" y="5267325"/>
              <a:ext cx="1108075" cy="338138"/>
              <a:chOff x="931" y="3225"/>
              <a:chExt cx="698" cy="213"/>
            </a:xfrm>
          </p:grpSpPr>
          <p:sp>
            <p:nvSpPr>
              <p:cNvPr id="7395" name="Line 19"/>
              <p:cNvSpPr>
                <a:spLocks noChangeShapeType="1"/>
              </p:cNvSpPr>
              <p:nvPr/>
            </p:nvSpPr>
            <p:spPr bwMode="auto">
              <a:xfrm>
                <a:off x="1353" y="3319"/>
                <a:ext cx="276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7396" name="Rectangle 25"/>
              <p:cNvSpPr>
                <a:spLocks noChangeArrowheads="1"/>
              </p:cNvSpPr>
              <p:nvPr/>
            </p:nvSpPr>
            <p:spPr bwMode="auto">
              <a:xfrm>
                <a:off x="931" y="3225"/>
                <a:ext cx="450" cy="2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19050" tIns="26988" rIns="19050" bIns="26988"/>
              <a:lstStyle>
                <a:lvl1pPr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>
                  <a:lnSpc>
                    <a:spcPts val="1700"/>
                  </a:lnSpc>
                </a:pPr>
                <a:r>
                  <a:rPr lang="en-US" altLang="ko-KR" sz="700">
                    <a:solidFill>
                      <a:srgbClr val="000000"/>
                    </a:solidFill>
                    <a:latin typeface="Tahoma" panose="020B0604030504040204" pitchFamily="34" charset="0"/>
                    <a:ea typeface="굴림" panose="020B0600000101010101" pitchFamily="50" charset="-127"/>
                  </a:rPr>
                  <a:t>reset</a:t>
                </a:r>
              </a:p>
            </p:txBody>
          </p:sp>
        </p:grpSp>
        <p:grpSp>
          <p:nvGrpSpPr>
            <p:cNvPr id="7344" name="Group 73"/>
            <p:cNvGrpSpPr>
              <a:grpSpLocks/>
            </p:cNvGrpSpPr>
            <p:nvPr/>
          </p:nvGrpSpPr>
          <p:grpSpPr bwMode="auto">
            <a:xfrm>
              <a:off x="7715250" y="5762625"/>
              <a:ext cx="239713" cy="331788"/>
              <a:chOff x="4753" y="3537"/>
              <a:chExt cx="151" cy="209"/>
            </a:xfrm>
          </p:grpSpPr>
          <p:sp>
            <p:nvSpPr>
              <p:cNvPr id="7392" name="Line 35"/>
              <p:cNvSpPr>
                <a:spLocks noChangeShapeType="1"/>
              </p:cNvSpPr>
              <p:nvPr/>
            </p:nvSpPr>
            <p:spPr bwMode="auto">
              <a:xfrm>
                <a:off x="4757" y="3537"/>
                <a:ext cx="0" cy="205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triangle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7393" name="Line 36"/>
              <p:cNvSpPr>
                <a:spLocks noChangeShapeType="1"/>
              </p:cNvSpPr>
              <p:nvPr/>
            </p:nvSpPr>
            <p:spPr bwMode="auto">
              <a:xfrm>
                <a:off x="4900" y="3537"/>
                <a:ext cx="0" cy="205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7394" name="Line 37"/>
              <p:cNvSpPr>
                <a:spLocks noChangeShapeType="1"/>
              </p:cNvSpPr>
              <p:nvPr/>
            </p:nvSpPr>
            <p:spPr bwMode="auto">
              <a:xfrm flipH="1">
                <a:off x="4753" y="3746"/>
                <a:ext cx="151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</p:grpSp>
        <p:grpSp>
          <p:nvGrpSpPr>
            <p:cNvPr id="7345" name="Group 70"/>
            <p:cNvGrpSpPr>
              <a:grpSpLocks/>
            </p:cNvGrpSpPr>
            <p:nvPr/>
          </p:nvGrpSpPr>
          <p:grpSpPr bwMode="auto">
            <a:xfrm>
              <a:off x="5918200" y="5762625"/>
              <a:ext cx="803275" cy="633413"/>
              <a:chOff x="3621" y="3537"/>
              <a:chExt cx="506" cy="399"/>
            </a:xfrm>
          </p:grpSpPr>
          <p:sp>
            <p:nvSpPr>
              <p:cNvPr id="7388" name="Line 26"/>
              <p:cNvSpPr>
                <a:spLocks noChangeShapeType="1"/>
              </p:cNvSpPr>
              <p:nvPr/>
            </p:nvSpPr>
            <p:spPr bwMode="auto">
              <a:xfrm>
                <a:off x="3764" y="3537"/>
                <a:ext cx="0" cy="205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triangle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7389" name="Line 27"/>
              <p:cNvSpPr>
                <a:spLocks noChangeShapeType="1"/>
              </p:cNvSpPr>
              <p:nvPr/>
            </p:nvSpPr>
            <p:spPr bwMode="auto">
              <a:xfrm>
                <a:off x="3905" y="3537"/>
                <a:ext cx="0" cy="205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7390" name="Line 28"/>
              <p:cNvSpPr>
                <a:spLocks noChangeShapeType="1"/>
              </p:cNvSpPr>
              <p:nvPr/>
            </p:nvSpPr>
            <p:spPr bwMode="auto">
              <a:xfrm flipH="1">
                <a:off x="3760" y="3746"/>
                <a:ext cx="149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7391" name="Rectangle 38"/>
              <p:cNvSpPr>
                <a:spLocks noChangeArrowheads="1"/>
              </p:cNvSpPr>
              <p:nvPr/>
            </p:nvSpPr>
            <p:spPr bwMode="auto">
              <a:xfrm>
                <a:off x="3621" y="3722"/>
                <a:ext cx="506" cy="21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19050" tIns="26988" rIns="19050" bIns="26988"/>
              <a:lstStyle>
                <a:lvl1pPr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>
                  <a:lnSpc>
                    <a:spcPts val="1700"/>
                  </a:lnSpc>
                </a:pPr>
                <a:r>
                  <a:rPr lang="en-US" altLang="ko-KR" sz="700">
                    <a:solidFill>
                      <a:srgbClr val="000000"/>
                    </a:solidFill>
                    <a:latin typeface="Tahoma" panose="020B0604030504040204" pitchFamily="34" charset="0"/>
                    <a:ea typeface="굴림" panose="020B0600000101010101" pitchFamily="50" charset="-127"/>
                  </a:rPr>
                  <a:t>not new</a:t>
                </a:r>
              </a:p>
            </p:txBody>
          </p:sp>
        </p:grpSp>
        <p:grpSp>
          <p:nvGrpSpPr>
            <p:cNvPr id="7346" name="Group 67"/>
            <p:cNvGrpSpPr>
              <a:grpSpLocks/>
            </p:cNvGrpSpPr>
            <p:nvPr/>
          </p:nvGrpSpPr>
          <p:grpSpPr bwMode="auto">
            <a:xfrm>
              <a:off x="4341813" y="5762625"/>
              <a:ext cx="800100" cy="633413"/>
              <a:chOff x="2628" y="3537"/>
              <a:chExt cx="504" cy="399"/>
            </a:xfrm>
          </p:grpSpPr>
          <p:sp>
            <p:nvSpPr>
              <p:cNvPr id="7384" name="Line 29"/>
              <p:cNvSpPr>
                <a:spLocks noChangeShapeType="1"/>
              </p:cNvSpPr>
              <p:nvPr/>
            </p:nvSpPr>
            <p:spPr bwMode="auto">
              <a:xfrm>
                <a:off x="2769" y="3537"/>
                <a:ext cx="0" cy="205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triangle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7385" name="Line 30"/>
              <p:cNvSpPr>
                <a:spLocks noChangeShapeType="1"/>
              </p:cNvSpPr>
              <p:nvPr/>
            </p:nvSpPr>
            <p:spPr bwMode="auto">
              <a:xfrm>
                <a:off x="2912" y="3537"/>
                <a:ext cx="0" cy="205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7386" name="Line 31"/>
              <p:cNvSpPr>
                <a:spLocks noChangeShapeType="1"/>
              </p:cNvSpPr>
              <p:nvPr/>
            </p:nvSpPr>
            <p:spPr bwMode="auto">
              <a:xfrm flipH="1">
                <a:off x="2765" y="3746"/>
                <a:ext cx="151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7387" name="Rectangle 39"/>
              <p:cNvSpPr>
                <a:spLocks noChangeArrowheads="1"/>
              </p:cNvSpPr>
              <p:nvPr/>
            </p:nvSpPr>
            <p:spPr bwMode="auto">
              <a:xfrm>
                <a:off x="2628" y="3722"/>
                <a:ext cx="504" cy="21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19050" tIns="26988" rIns="19050" bIns="26988"/>
              <a:lstStyle>
                <a:lvl1pPr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>
                  <a:lnSpc>
                    <a:spcPts val="1700"/>
                  </a:lnSpc>
                </a:pPr>
                <a:r>
                  <a:rPr lang="en-US" altLang="ko-KR" sz="700">
                    <a:solidFill>
                      <a:srgbClr val="000000"/>
                    </a:solidFill>
                    <a:latin typeface="Tahoma" panose="020B0604030504040204" pitchFamily="34" charset="0"/>
                    <a:ea typeface="굴림" panose="020B0600000101010101" pitchFamily="50" charset="-127"/>
                  </a:rPr>
                  <a:t>not new</a:t>
                </a:r>
              </a:p>
            </p:txBody>
          </p:sp>
        </p:grpSp>
        <p:grpSp>
          <p:nvGrpSpPr>
            <p:cNvPr id="7347" name="Group 63"/>
            <p:cNvGrpSpPr>
              <a:grpSpLocks/>
            </p:cNvGrpSpPr>
            <p:nvPr/>
          </p:nvGrpSpPr>
          <p:grpSpPr bwMode="auto">
            <a:xfrm>
              <a:off x="2762250" y="5762625"/>
              <a:ext cx="803275" cy="633413"/>
              <a:chOff x="1633" y="3537"/>
              <a:chExt cx="506" cy="399"/>
            </a:xfrm>
          </p:grpSpPr>
          <p:sp>
            <p:nvSpPr>
              <p:cNvPr id="7380" name="Line 32"/>
              <p:cNvSpPr>
                <a:spLocks noChangeShapeType="1"/>
              </p:cNvSpPr>
              <p:nvPr/>
            </p:nvSpPr>
            <p:spPr bwMode="auto">
              <a:xfrm>
                <a:off x="1776" y="3537"/>
                <a:ext cx="0" cy="205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triangle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7381" name="Line 33"/>
              <p:cNvSpPr>
                <a:spLocks noChangeShapeType="1"/>
              </p:cNvSpPr>
              <p:nvPr/>
            </p:nvSpPr>
            <p:spPr bwMode="auto">
              <a:xfrm>
                <a:off x="1917" y="3537"/>
                <a:ext cx="0" cy="205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7382" name="Line 34"/>
              <p:cNvSpPr>
                <a:spLocks noChangeShapeType="1"/>
              </p:cNvSpPr>
              <p:nvPr/>
            </p:nvSpPr>
            <p:spPr bwMode="auto">
              <a:xfrm flipH="1">
                <a:off x="1772" y="3746"/>
                <a:ext cx="149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7383" name="Rectangle 40"/>
              <p:cNvSpPr>
                <a:spLocks noChangeArrowheads="1"/>
              </p:cNvSpPr>
              <p:nvPr/>
            </p:nvSpPr>
            <p:spPr bwMode="auto">
              <a:xfrm>
                <a:off x="1633" y="3722"/>
                <a:ext cx="506" cy="21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19050" tIns="26988" rIns="19050" bIns="26988"/>
              <a:lstStyle>
                <a:lvl1pPr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>
                  <a:lnSpc>
                    <a:spcPts val="1700"/>
                  </a:lnSpc>
                </a:pPr>
                <a:r>
                  <a:rPr lang="en-US" altLang="ko-KR" sz="700">
                    <a:solidFill>
                      <a:srgbClr val="000000"/>
                    </a:solidFill>
                    <a:latin typeface="Tahoma" panose="020B0604030504040204" pitchFamily="34" charset="0"/>
                    <a:ea typeface="굴림" panose="020B0600000101010101" pitchFamily="50" charset="-127"/>
                  </a:rPr>
                  <a:t>not new</a:t>
                </a:r>
              </a:p>
            </p:txBody>
          </p:sp>
        </p:grpSp>
        <p:grpSp>
          <p:nvGrpSpPr>
            <p:cNvPr id="7348" name="Group 62"/>
            <p:cNvGrpSpPr>
              <a:grpSpLocks/>
            </p:cNvGrpSpPr>
            <p:nvPr/>
          </p:nvGrpSpPr>
          <p:grpSpPr bwMode="auto">
            <a:xfrm>
              <a:off x="2768600" y="4954588"/>
              <a:ext cx="995363" cy="808037"/>
              <a:chOff x="1637" y="3028"/>
              <a:chExt cx="627" cy="509"/>
            </a:xfrm>
          </p:grpSpPr>
          <p:sp>
            <p:nvSpPr>
              <p:cNvPr id="7377" name="Rectangle 11"/>
              <p:cNvSpPr>
                <a:spLocks noChangeArrowheads="1"/>
              </p:cNvSpPr>
              <p:nvPr/>
            </p:nvSpPr>
            <p:spPr bwMode="auto">
              <a:xfrm>
                <a:off x="1680" y="3232"/>
                <a:ext cx="356" cy="1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19050" tIns="26988" rIns="19050" bIns="26988"/>
              <a:lstStyle>
                <a:lvl1pPr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>
                  <a:lnSpc>
                    <a:spcPts val="1500"/>
                  </a:lnSpc>
                </a:pPr>
                <a:r>
                  <a:rPr lang="en-US" altLang="ko-KR" sz="700">
                    <a:solidFill>
                      <a:srgbClr val="000000"/>
                    </a:solidFill>
                    <a:latin typeface="Tahoma" panose="020B0604030504040204" pitchFamily="34" charset="0"/>
                    <a:ea typeface="굴림" panose="020B0600000101010101" pitchFamily="50" charset="-127"/>
                  </a:rPr>
                  <a:t>closed</a:t>
                </a:r>
              </a:p>
            </p:txBody>
          </p:sp>
          <p:sp>
            <p:nvSpPr>
              <p:cNvPr id="7378" name="Oval 18"/>
              <p:cNvSpPr>
                <a:spLocks noChangeArrowheads="1"/>
              </p:cNvSpPr>
              <p:nvPr/>
            </p:nvSpPr>
            <p:spPr bwMode="auto">
              <a:xfrm>
                <a:off x="1637" y="3110"/>
                <a:ext cx="427" cy="427"/>
              </a:xfrm>
              <a:prstGeom prst="ellips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ko-KR" altLang="en-US" sz="900">
                  <a:ea typeface="굴림" panose="020B0600000101010101" pitchFamily="50" charset="-127"/>
                </a:endParaRPr>
              </a:p>
            </p:txBody>
          </p:sp>
          <p:sp>
            <p:nvSpPr>
              <p:cNvPr id="7379" name="Rectangle 41"/>
              <p:cNvSpPr>
                <a:spLocks noChangeArrowheads="1"/>
              </p:cNvSpPr>
              <p:nvPr/>
            </p:nvSpPr>
            <p:spPr bwMode="auto">
              <a:xfrm>
                <a:off x="1855" y="3028"/>
                <a:ext cx="409" cy="2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19050" tIns="26988" rIns="19050" bIns="26988"/>
              <a:lstStyle>
                <a:lvl1pPr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>
                  <a:lnSpc>
                    <a:spcPts val="1700"/>
                  </a:lnSpc>
                </a:pPr>
                <a:r>
                  <a:rPr lang="en-US" altLang="ko-KR" sz="700" b="1">
                    <a:solidFill>
                      <a:srgbClr val="0000FF"/>
                    </a:solidFill>
                    <a:latin typeface="Tahoma" panose="020B0604030504040204" pitchFamily="34" charset="0"/>
                    <a:ea typeface="굴림" panose="020B0600000101010101" pitchFamily="50" charset="-127"/>
                  </a:rPr>
                  <a:t>S1</a:t>
                </a:r>
              </a:p>
            </p:txBody>
          </p:sp>
        </p:grpSp>
        <p:grpSp>
          <p:nvGrpSpPr>
            <p:cNvPr id="7349" name="Group 66"/>
            <p:cNvGrpSpPr>
              <a:grpSpLocks/>
            </p:cNvGrpSpPr>
            <p:nvPr/>
          </p:nvGrpSpPr>
          <p:grpSpPr bwMode="auto">
            <a:xfrm>
              <a:off x="3162300" y="4954588"/>
              <a:ext cx="2181225" cy="1065212"/>
              <a:chOff x="1885" y="3028"/>
              <a:chExt cx="1374" cy="671"/>
            </a:xfrm>
          </p:grpSpPr>
          <p:sp>
            <p:nvSpPr>
              <p:cNvPr id="7372" name="Rectangle 9"/>
              <p:cNvSpPr>
                <a:spLocks noChangeArrowheads="1"/>
              </p:cNvSpPr>
              <p:nvPr/>
            </p:nvSpPr>
            <p:spPr bwMode="auto">
              <a:xfrm>
                <a:off x="2667" y="3232"/>
                <a:ext cx="356" cy="1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19050" tIns="26988" rIns="19050" bIns="26988"/>
              <a:lstStyle>
                <a:lvl1pPr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>
                  <a:lnSpc>
                    <a:spcPts val="1500"/>
                  </a:lnSpc>
                </a:pPr>
                <a:r>
                  <a:rPr lang="en-US" altLang="ko-KR" sz="700">
                    <a:solidFill>
                      <a:srgbClr val="000000"/>
                    </a:solidFill>
                    <a:latin typeface="Tahoma" panose="020B0604030504040204" pitchFamily="34" charset="0"/>
                    <a:ea typeface="굴림" panose="020B0600000101010101" pitchFamily="50" charset="-127"/>
                  </a:rPr>
                  <a:t>closed</a:t>
                </a:r>
              </a:p>
            </p:txBody>
          </p:sp>
          <p:sp>
            <p:nvSpPr>
              <p:cNvPr id="7373" name="Rectangle 12"/>
              <p:cNvSpPr>
                <a:spLocks noChangeArrowheads="1"/>
              </p:cNvSpPr>
              <p:nvPr/>
            </p:nvSpPr>
            <p:spPr bwMode="auto">
              <a:xfrm>
                <a:off x="1885" y="3351"/>
                <a:ext cx="947" cy="3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19050" tIns="26988" rIns="19050" bIns="26988"/>
              <a:lstStyle>
                <a:lvl1pPr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>
                  <a:lnSpc>
                    <a:spcPts val="1700"/>
                  </a:lnSpc>
                </a:pPr>
                <a:r>
                  <a:rPr lang="en-US" altLang="ko-KR" sz="700">
                    <a:solidFill>
                      <a:srgbClr val="000000"/>
                    </a:solidFill>
                    <a:latin typeface="Tahoma" panose="020B0604030504040204" pitchFamily="34" charset="0"/>
                    <a:ea typeface="굴림" panose="020B0600000101010101" pitchFamily="50" charset="-127"/>
                  </a:rPr>
                  <a:t>C1=value</a:t>
                </a:r>
                <a:br>
                  <a:rPr lang="en-US" altLang="ko-KR" sz="700">
                    <a:solidFill>
                      <a:srgbClr val="000000"/>
                    </a:solidFill>
                    <a:latin typeface="Tahoma" panose="020B0604030504040204" pitchFamily="34" charset="0"/>
                    <a:ea typeface="굴림" panose="020B0600000101010101" pitchFamily="50" charset="-127"/>
                  </a:rPr>
                </a:br>
                <a:r>
                  <a:rPr lang="en-US" altLang="ko-KR" sz="700">
                    <a:solidFill>
                      <a:srgbClr val="000000"/>
                    </a:solidFill>
                    <a:latin typeface="Tahoma" panose="020B0604030504040204" pitchFamily="34" charset="0"/>
                    <a:ea typeface="굴림" panose="020B0600000101010101" pitchFamily="50" charset="-127"/>
                  </a:rPr>
                  <a:t>&amp; new</a:t>
                </a:r>
              </a:p>
            </p:txBody>
          </p:sp>
          <p:sp>
            <p:nvSpPr>
              <p:cNvPr id="7374" name="Line 20"/>
              <p:cNvSpPr>
                <a:spLocks noChangeShapeType="1"/>
              </p:cNvSpPr>
              <p:nvPr/>
            </p:nvSpPr>
            <p:spPr bwMode="auto">
              <a:xfrm>
                <a:off x="2064" y="3319"/>
                <a:ext cx="560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7375" name="Rectangle 42"/>
              <p:cNvSpPr>
                <a:spLocks noChangeArrowheads="1"/>
              </p:cNvSpPr>
              <p:nvPr/>
            </p:nvSpPr>
            <p:spPr bwMode="auto">
              <a:xfrm>
                <a:off x="2848" y="3028"/>
                <a:ext cx="411" cy="2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19050" tIns="26988" rIns="19050" bIns="26988"/>
              <a:lstStyle>
                <a:lvl1pPr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>
                  <a:lnSpc>
                    <a:spcPts val="1700"/>
                  </a:lnSpc>
                </a:pPr>
                <a:r>
                  <a:rPr lang="en-US" altLang="ko-KR" sz="700" b="1">
                    <a:solidFill>
                      <a:srgbClr val="0000FF"/>
                    </a:solidFill>
                    <a:latin typeface="Tahoma" panose="020B0604030504040204" pitchFamily="34" charset="0"/>
                    <a:ea typeface="굴림" panose="020B0600000101010101" pitchFamily="50" charset="-127"/>
                  </a:rPr>
                  <a:t>S2</a:t>
                </a:r>
              </a:p>
            </p:txBody>
          </p:sp>
          <p:sp>
            <p:nvSpPr>
              <p:cNvPr id="7376" name="Oval 46"/>
              <p:cNvSpPr>
                <a:spLocks noChangeArrowheads="1"/>
              </p:cNvSpPr>
              <p:nvPr/>
            </p:nvSpPr>
            <p:spPr bwMode="auto">
              <a:xfrm>
                <a:off x="2632" y="3110"/>
                <a:ext cx="425" cy="427"/>
              </a:xfrm>
              <a:prstGeom prst="ellips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ko-KR" altLang="en-US" sz="900">
                  <a:ea typeface="굴림" panose="020B0600000101010101" pitchFamily="50" charset="-127"/>
                </a:endParaRPr>
              </a:p>
            </p:txBody>
          </p:sp>
        </p:grpSp>
        <p:grpSp>
          <p:nvGrpSpPr>
            <p:cNvPr id="7350" name="Group 69"/>
            <p:cNvGrpSpPr>
              <a:grpSpLocks/>
            </p:cNvGrpSpPr>
            <p:nvPr/>
          </p:nvGrpSpPr>
          <p:grpSpPr bwMode="auto">
            <a:xfrm>
              <a:off x="4741863" y="4954588"/>
              <a:ext cx="2179637" cy="1065212"/>
              <a:chOff x="2880" y="3028"/>
              <a:chExt cx="1373" cy="671"/>
            </a:xfrm>
          </p:grpSpPr>
          <p:sp>
            <p:nvSpPr>
              <p:cNvPr id="7367" name="Rectangle 10"/>
              <p:cNvSpPr>
                <a:spLocks noChangeArrowheads="1"/>
              </p:cNvSpPr>
              <p:nvPr/>
            </p:nvSpPr>
            <p:spPr bwMode="auto">
              <a:xfrm>
                <a:off x="3669" y="3232"/>
                <a:ext cx="355" cy="1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19050" tIns="26988" rIns="19050" bIns="26988"/>
              <a:lstStyle>
                <a:lvl1pPr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>
                  <a:lnSpc>
                    <a:spcPts val="1500"/>
                  </a:lnSpc>
                </a:pPr>
                <a:r>
                  <a:rPr lang="en-US" altLang="ko-KR" sz="700">
                    <a:solidFill>
                      <a:srgbClr val="000000"/>
                    </a:solidFill>
                    <a:latin typeface="Tahoma" panose="020B0604030504040204" pitchFamily="34" charset="0"/>
                    <a:ea typeface="굴림" panose="020B0600000101010101" pitchFamily="50" charset="-127"/>
                  </a:rPr>
                  <a:t>closed</a:t>
                </a:r>
              </a:p>
            </p:txBody>
          </p:sp>
          <p:sp>
            <p:nvSpPr>
              <p:cNvPr id="7368" name="Rectangle 13"/>
              <p:cNvSpPr>
                <a:spLocks noChangeArrowheads="1"/>
              </p:cNvSpPr>
              <p:nvPr/>
            </p:nvSpPr>
            <p:spPr bwMode="auto">
              <a:xfrm>
                <a:off x="2880" y="3351"/>
                <a:ext cx="947" cy="3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19050" tIns="26988" rIns="19050" bIns="26988"/>
              <a:lstStyle>
                <a:lvl1pPr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>
                  <a:lnSpc>
                    <a:spcPts val="1700"/>
                  </a:lnSpc>
                </a:pPr>
                <a:r>
                  <a:rPr lang="en-US" altLang="ko-KR" sz="700">
                    <a:solidFill>
                      <a:srgbClr val="000000"/>
                    </a:solidFill>
                    <a:latin typeface="Tahoma" panose="020B0604030504040204" pitchFamily="34" charset="0"/>
                    <a:ea typeface="굴림" panose="020B0600000101010101" pitchFamily="50" charset="-127"/>
                  </a:rPr>
                  <a:t>C2=value</a:t>
                </a:r>
                <a:br>
                  <a:rPr lang="en-US" altLang="ko-KR" sz="700">
                    <a:solidFill>
                      <a:srgbClr val="000000"/>
                    </a:solidFill>
                    <a:latin typeface="Tahoma" panose="020B0604030504040204" pitchFamily="34" charset="0"/>
                    <a:ea typeface="굴림" panose="020B0600000101010101" pitchFamily="50" charset="-127"/>
                  </a:rPr>
                </a:br>
                <a:r>
                  <a:rPr lang="en-US" altLang="ko-KR" sz="700">
                    <a:solidFill>
                      <a:srgbClr val="000000"/>
                    </a:solidFill>
                    <a:latin typeface="Tahoma" panose="020B0604030504040204" pitchFamily="34" charset="0"/>
                    <a:ea typeface="굴림" panose="020B0600000101010101" pitchFamily="50" charset="-127"/>
                  </a:rPr>
                  <a:t>&amp; new</a:t>
                </a:r>
              </a:p>
            </p:txBody>
          </p:sp>
          <p:sp>
            <p:nvSpPr>
              <p:cNvPr id="7369" name="Rectangle 43"/>
              <p:cNvSpPr>
                <a:spLocks noChangeArrowheads="1"/>
              </p:cNvSpPr>
              <p:nvPr/>
            </p:nvSpPr>
            <p:spPr bwMode="auto">
              <a:xfrm>
                <a:off x="3843" y="3028"/>
                <a:ext cx="410" cy="2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19050" tIns="26988" rIns="19050" bIns="26988"/>
              <a:lstStyle>
                <a:lvl1pPr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>
                  <a:lnSpc>
                    <a:spcPts val="1700"/>
                  </a:lnSpc>
                </a:pPr>
                <a:r>
                  <a:rPr lang="en-US" altLang="ko-KR" sz="700" b="1">
                    <a:solidFill>
                      <a:srgbClr val="0000FF"/>
                    </a:solidFill>
                    <a:latin typeface="Tahoma" panose="020B0604030504040204" pitchFamily="34" charset="0"/>
                    <a:ea typeface="굴림" panose="020B0600000101010101" pitchFamily="50" charset="-127"/>
                  </a:rPr>
                  <a:t>S3</a:t>
                </a:r>
              </a:p>
            </p:txBody>
          </p:sp>
          <p:sp>
            <p:nvSpPr>
              <p:cNvPr id="7370" name="Line 47"/>
              <p:cNvSpPr>
                <a:spLocks noChangeShapeType="1"/>
              </p:cNvSpPr>
              <p:nvPr/>
            </p:nvSpPr>
            <p:spPr bwMode="auto">
              <a:xfrm>
                <a:off x="3057" y="3319"/>
                <a:ext cx="560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7371" name="Oval 48"/>
              <p:cNvSpPr>
                <a:spLocks noChangeArrowheads="1"/>
              </p:cNvSpPr>
              <p:nvPr/>
            </p:nvSpPr>
            <p:spPr bwMode="auto">
              <a:xfrm>
                <a:off x="3625" y="3110"/>
                <a:ext cx="427" cy="427"/>
              </a:xfrm>
              <a:prstGeom prst="ellips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ko-KR" altLang="en-US" sz="900">
                  <a:ea typeface="굴림" panose="020B0600000101010101" pitchFamily="50" charset="-127"/>
                </a:endParaRPr>
              </a:p>
            </p:txBody>
          </p:sp>
        </p:grpSp>
        <p:grpSp>
          <p:nvGrpSpPr>
            <p:cNvPr id="7351" name="Group 72"/>
            <p:cNvGrpSpPr>
              <a:grpSpLocks/>
            </p:cNvGrpSpPr>
            <p:nvPr/>
          </p:nvGrpSpPr>
          <p:grpSpPr bwMode="auto">
            <a:xfrm>
              <a:off x="6321425" y="4954588"/>
              <a:ext cx="2292350" cy="1065212"/>
              <a:chOff x="3875" y="3028"/>
              <a:chExt cx="1444" cy="671"/>
            </a:xfrm>
          </p:grpSpPr>
          <p:sp>
            <p:nvSpPr>
              <p:cNvPr id="7362" name="Rectangle 14"/>
              <p:cNvSpPr>
                <a:spLocks noChangeArrowheads="1"/>
              </p:cNvSpPr>
              <p:nvPr/>
            </p:nvSpPr>
            <p:spPr bwMode="auto">
              <a:xfrm>
                <a:off x="3875" y="3351"/>
                <a:ext cx="946" cy="3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19050" tIns="26988" rIns="19050" bIns="26988"/>
              <a:lstStyle>
                <a:lvl1pPr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>
                  <a:lnSpc>
                    <a:spcPts val="1700"/>
                  </a:lnSpc>
                </a:pPr>
                <a:r>
                  <a:rPr lang="en-US" altLang="ko-KR" sz="700">
                    <a:solidFill>
                      <a:srgbClr val="000000"/>
                    </a:solidFill>
                    <a:latin typeface="Tahoma" panose="020B0604030504040204" pitchFamily="34" charset="0"/>
                    <a:ea typeface="굴림" panose="020B0600000101010101" pitchFamily="50" charset="-127"/>
                  </a:rPr>
                  <a:t>C3=value</a:t>
                </a:r>
                <a:br>
                  <a:rPr lang="en-US" altLang="ko-KR" sz="700">
                    <a:solidFill>
                      <a:srgbClr val="000000"/>
                    </a:solidFill>
                    <a:latin typeface="Tahoma" panose="020B0604030504040204" pitchFamily="34" charset="0"/>
                    <a:ea typeface="굴림" panose="020B0600000101010101" pitchFamily="50" charset="-127"/>
                  </a:rPr>
                </a:br>
                <a:r>
                  <a:rPr lang="en-US" altLang="ko-KR" sz="700">
                    <a:solidFill>
                      <a:srgbClr val="000000"/>
                    </a:solidFill>
                    <a:latin typeface="Tahoma" panose="020B0604030504040204" pitchFamily="34" charset="0"/>
                    <a:ea typeface="굴림" panose="020B0600000101010101" pitchFamily="50" charset="-127"/>
                  </a:rPr>
                  <a:t>&amp; new</a:t>
                </a:r>
              </a:p>
            </p:txBody>
          </p:sp>
          <p:sp>
            <p:nvSpPr>
              <p:cNvPr id="7363" name="Rectangle 44"/>
              <p:cNvSpPr>
                <a:spLocks noChangeArrowheads="1"/>
              </p:cNvSpPr>
              <p:nvPr/>
            </p:nvSpPr>
            <p:spPr bwMode="auto">
              <a:xfrm>
                <a:off x="4908" y="3028"/>
                <a:ext cx="411" cy="2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19050" tIns="26988" rIns="19050" bIns="26988"/>
              <a:lstStyle>
                <a:lvl1pPr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>
                  <a:lnSpc>
                    <a:spcPts val="1700"/>
                  </a:lnSpc>
                </a:pPr>
                <a:r>
                  <a:rPr lang="en-US" altLang="ko-KR" sz="700" b="1">
                    <a:solidFill>
                      <a:srgbClr val="0000FF"/>
                    </a:solidFill>
                    <a:latin typeface="Tahoma" panose="020B0604030504040204" pitchFamily="34" charset="0"/>
                    <a:ea typeface="굴림" panose="020B0600000101010101" pitchFamily="50" charset="-127"/>
                  </a:rPr>
                  <a:t>OPEN</a:t>
                </a:r>
              </a:p>
            </p:txBody>
          </p:sp>
          <p:sp>
            <p:nvSpPr>
              <p:cNvPr id="7364" name="Line 49"/>
              <p:cNvSpPr>
                <a:spLocks noChangeShapeType="1"/>
              </p:cNvSpPr>
              <p:nvPr/>
            </p:nvSpPr>
            <p:spPr bwMode="auto">
              <a:xfrm>
                <a:off x="4052" y="3319"/>
                <a:ext cx="560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7365" name="Oval 50"/>
              <p:cNvSpPr>
                <a:spLocks noChangeArrowheads="1"/>
              </p:cNvSpPr>
              <p:nvPr/>
            </p:nvSpPr>
            <p:spPr bwMode="auto">
              <a:xfrm>
                <a:off x="4620" y="3110"/>
                <a:ext cx="425" cy="427"/>
              </a:xfrm>
              <a:prstGeom prst="ellips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ko-KR" altLang="en-US" sz="900">
                  <a:ea typeface="굴림" panose="020B0600000101010101" pitchFamily="50" charset="-127"/>
                </a:endParaRPr>
              </a:p>
            </p:txBody>
          </p:sp>
          <p:sp>
            <p:nvSpPr>
              <p:cNvPr id="7366" name="Rectangle 51"/>
              <p:cNvSpPr>
                <a:spLocks noChangeArrowheads="1"/>
              </p:cNvSpPr>
              <p:nvPr/>
            </p:nvSpPr>
            <p:spPr bwMode="auto">
              <a:xfrm>
                <a:off x="4695" y="3232"/>
                <a:ext cx="292" cy="1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19050" tIns="26988" rIns="19050" bIns="26988"/>
              <a:lstStyle>
                <a:lvl1pPr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>
                  <a:lnSpc>
                    <a:spcPts val="1500"/>
                  </a:lnSpc>
                </a:pPr>
                <a:r>
                  <a:rPr lang="en-US" altLang="ko-KR" sz="700">
                    <a:solidFill>
                      <a:srgbClr val="000000"/>
                    </a:solidFill>
                    <a:latin typeface="Tahoma" panose="020B0604030504040204" pitchFamily="34" charset="0"/>
                    <a:ea typeface="굴림" panose="020B0600000101010101" pitchFamily="50" charset="-127"/>
                  </a:rPr>
                  <a:t>open</a:t>
                </a:r>
              </a:p>
            </p:txBody>
          </p:sp>
        </p:grpSp>
        <p:grpSp>
          <p:nvGrpSpPr>
            <p:cNvPr id="7352" name="Group 65"/>
            <p:cNvGrpSpPr>
              <a:grpSpLocks/>
            </p:cNvGrpSpPr>
            <p:nvPr/>
          </p:nvGrpSpPr>
          <p:grpSpPr bwMode="auto">
            <a:xfrm>
              <a:off x="3446463" y="3598863"/>
              <a:ext cx="5240337" cy="1824037"/>
              <a:chOff x="2064" y="2174"/>
              <a:chExt cx="3301" cy="1149"/>
            </a:xfrm>
          </p:grpSpPr>
          <p:sp>
            <p:nvSpPr>
              <p:cNvPr id="7357" name="Rectangle 15"/>
              <p:cNvSpPr>
                <a:spLocks noChangeArrowheads="1"/>
              </p:cNvSpPr>
              <p:nvPr/>
            </p:nvSpPr>
            <p:spPr bwMode="auto">
              <a:xfrm>
                <a:off x="2453" y="2711"/>
                <a:ext cx="948" cy="3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19050" tIns="26988" rIns="19050" bIns="26988"/>
              <a:lstStyle>
                <a:lvl1pPr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>
                  <a:lnSpc>
                    <a:spcPts val="1700"/>
                  </a:lnSpc>
                </a:pPr>
                <a:r>
                  <a:rPr lang="en-US" altLang="ko-KR" sz="700">
                    <a:solidFill>
                      <a:srgbClr val="000000"/>
                    </a:solidFill>
                    <a:latin typeface="Tahoma" panose="020B0604030504040204" pitchFamily="34" charset="0"/>
                    <a:ea typeface="굴림" panose="020B0600000101010101" pitchFamily="50" charset="-127"/>
                  </a:rPr>
                  <a:t>C1!=value</a:t>
                </a:r>
                <a:br>
                  <a:rPr lang="en-US" altLang="ko-KR" sz="700">
                    <a:solidFill>
                      <a:srgbClr val="000000"/>
                    </a:solidFill>
                    <a:latin typeface="Tahoma" panose="020B0604030504040204" pitchFamily="34" charset="0"/>
                    <a:ea typeface="굴림" panose="020B0600000101010101" pitchFamily="50" charset="-127"/>
                  </a:rPr>
                </a:br>
                <a:r>
                  <a:rPr lang="en-US" altLang="ko-KR" sz="700">
                    <a:solidFill>
                      <a:srgbClr val="000000"/>
                    </a:solidFill>
                    <a:latin typeface="Tahoma" panose="020B0604030504040204" pitchFamily="34" charset="0"/>
                    <a:ea typeface="굴림" panose="020B0600000101010101" pitchFamily="50" charset="-127"/>
                  </a:rPr>
                  <a:t>&amp; new</a:t>
                </a:r>
              </a:p>
            </p:txBody>
          </p:sp>
          <p:sp>
            <p:nvSpPr>
              <p:cNvPr id="7358" name="Line 21"/>
              <p:cNvSpPr>
                <a:spLocks noChangeShapeType="1"/>
              </p:cNvSpPr>
              <p:nvPr/>
            </p:nvSpPr>
            <p:spPr bwMode="auto">
              <a:xfrm flipV="1">
                <a:off x="2064" y="2463"/>
                <a:ext cx="2548" cy="86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7359" name="Rectangle 24"/>
              <p:cNvSpPr>
                <a:spLocks noChangeArrowheads="1"/>
              </p:cNvSpPr>
              <p:nvPr/>
            </p:nvSpPr>
            <p:spPr bwMode="auto">
              <a:xfrm>
                <a:off x="4656" y="2380"/>
                <a:ext cx="355" cy="1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19050" tIns="26988" rIns="19050" bIns="26988"/>
              <a:lstStyle>
                <a:lvl1pPr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>
                  <a:lnSpc>
                    <a:spcPts val="1500"/>
                  </a:lnSpc>
                </a:pPr>
                <a:r>
                  <a:rPr lang="en-US" altLang="ko-KR" sz="700">
                    <a:solidFill>
                      <a:srgbClr val="000000"/>
                    </a:solidFill>
                    <a:latin typeface="Tahoma" panose="020B0604030504040204" pitchFamily="34" charset="0"/>
                    <a:ea typeface="굴림" panose="020B0600000101010101" pitchFamily="50" charset="-127"/>
                  </a:rPr>
                  <a:t>closed</a:t>
                </a:r>
              </a:p>
            </p:txBody>
          </p:sp>
          <p:sp>
            <p:nvSpPr>
              <p:cNvPr id="7360" name="Rectangle 45"/>
              <p:cNvSpPr>
                <a:spLocks noChangeArrowheads="1"/>
              </p:cNvSpPr>
              <p:nvPr/>
            </p:nvSpPr>
            <p:spPr bwMode="auto">
              <a:xfrm>
                <a:off x="4860" y="2174"/>
                <a:ext cx="505" cy="21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19050" tIns="26988" rIns="19050" bIns="26988"/>
              <a:lstStyle>
                <a:lvl1pPr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>
                  <a:lnSpc>
                    <a:spcPts val="1700"/>
                  </a:lnSpc>
                </a:pPr>
                <a:r>
                  <a:rPr lang="en-US" altLang="ko-KR" sz="700" b="1">
                    <a:solidFill>
                      <a:srgbClr val="0000FF"/>
                    </a:solidFill>
                    <a:latin typeface="Tahoma" panose="020B0604030504040204" pitchFamily="34" charset="0"/>
                    <a:ea typeface="굴림" panose="020B0600000101010101" pitchFamily="50" charset="-127"/>
                  </a:rPr>
                  <a:t>ERR</a:t>
                </a:r>
              </a:p>
            </p:txBody>
          </p:sp>
          <p:sp>
            <p:nvSpPr>
              <p:cNvPr id="7361" name="Oval 52"/>
              <p:cNvSpPr>
                <a:spLocks noChangeArrowheads="1"/>
              </p:cNvSpPr>
              <p:nvPr/>
            </p:nvSpPr>
            <p:spPr bwMode="auto">
              <a:xfrm>
                <a:off x="4620" y="2257"/>
                <a:ext cx="425" cy="426"/>
              </a:xfrm>
              <a:prstGeom prst="ellips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ko-KR" altLang="en-US" sz="900">
                  <a:ea typeface="굴림" panose="020B0600000101010101" pitchFamily="50" charset="-127"/>
                </a:endParaRPr>
              </a:p>
            </p:txBody>
          </p:sp>
        </p:grpSp>
        <p:grpSp>
          <p:nvGrpSpPr>
            <p:cNvPr id="7353" name="Group 68"/>
            <p:cNvGrpSpPr>
              <a:grpSpLocks/>
            </p:cNvGrpSpPr>
            <p:nvPr/>
          </p:nvGrpSpPr>
          <p:grpSpPr bwMode="auto">
            <a:xfrm>
              <a:off x="7721600" y="3405188"/>
              <a:ext cx="227013" cy="350837"/>
              <a:chOff x="4757" y="2052"/>
              <a:chExt cx="143" cy="221"/>
            </a:xfrm>
          </p:grpSpPr>
          <p:sp>
            <p:nvSpPr>
              <p:cNvPr id="7354" name="Line 53"/>
              <p:cNvSpPr>
                <a:spLocks noChangeShapeType="1"/>
              </p:cNvSpPr>
              <p:nvPr/>
            </p:nvSpPr>
            <p:spPr bwMode="auto">
              <a:xfrm flipV="1">
                <a:off x="4900" y="2052"/>
                <a:ext cx="0" cy="221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triangle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7355" name="Line 54"/>
              <p:cNvSpPr>
                <a:spLocks noChangeShapeType="1"/>
              </p:cNvSpPr>
              <p:nvPr/>
            </p:nvSpPr>
            <p:spPr bwMode="auto">
              <a:xfrm flipV="1">
                <a:off x="4757" y="2052"/>
                <a:ext cx="0" cy="221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7356" name="Line 55"/>
              <p:cNvSpPr>
                <a:spLocks noChangeShapeType="1"/>
              </p:cNvSpPr>
              <p:nvPr/>
            </p:nvSpPr>
            <p:spPr bwMode="auto">
              <a:xfrm>
                <a:off x="4761" y="2056"/>
                <a:ext cx="135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</p:grpSp>
      </p:grpSp>
      <p:sp>
        <p:nvSpPr>
          <p:cNvPr id="7180" name="TextBox 83"/>
          <p:cNvSpPr txBox="1">
            <a:spLocks noChangeArrowheads="1"/>
          </p:cNvSpPr>
          <p:nvPr/>
        </p:nvSpPr>
        <p:spPr bwMode="auto">
          <a:xfrm>
            <a:off x="6134100" y="6151563"/>
            <a:ext cx="2287588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ko-KR">
                <a:ea typeface="굴림" panose="020B0600000101010101" pitchFamily="50" charset="-127"/>
              </a:rPr>
              <a:t>Finite State Machine</a:t>
            </a:r>
          </a:p>
          <a:p>
            <a:pPr algn="ctr"/>
            <a:r>
              <a:rPr lang="en-US" altLang="ko-KR">
                <a:ea typeface="굴림" panose="020B0600000101010101" pitchFamily="50" charset="-127"/>
              </a:rPr>
              <a:t>&amp; Sequential circuit</a:t>
            </a:r>
            <a:endParaRPr lang="ko-KR" altLang="en-US">
              <a:ea typeface="굴림" panose="020B0600000101010101" pitchFamily="50" charset="-127"/>
            </a:endParaRPr>
          </a:p>
        </p:txBody>
      </p:sp>
      <p:grpSp>
        <p:nvGrpSpPr>
          <p:cNvPr id="7181" name="Group 167"/>
          <p:cNvGrpSpPr>
            <a:grpSpLocks/>
          </p:cNvGrpSpPr>
          <p:nvPr/>
        </p:nvGrpSpPr>
        <p:grpSpPr bwMode="auto">
          <a:xfrm>
            <a:off x="5419725" y="4821238"/>
            <a:ext cx="3460750" cy="1231900"/>
            <a:chOff x="837" y="2191"/>
            <a:chExt cx="4110" cy="1846"/>
          </a:xfrm>
        </p:grpSpPr>
        <p:sp>
          <p:nvSpPr>
            <p:cNvPr id="7186" name="Rectangle 9"/>
            <p:cNvSpPr>
              <a:spLocks noChangeArrowheads="1"/>
            </p:cNvSpPr>
            <p:nvPr/>
          </p:nvSpPr>
          <p:spPr bwMode="auto">
            <a:xfrm>
              <a:off x="1569" y="2497"/>
              <a:ext cx="328" cy="344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ko-KR" altLang="en-US" sz="800">
                <a:ea typeface="굴림" panose="020B0600000101010101" pitchFamily="50" charset="-127"/>
              </a:endParaRPr>
            </a:p>
          </p:txBody>
        </p:sp>
        <p:sp>
          <p:nvSpPr>
            <p:cNvPr id="7187" name="Line 10"/>
            <p:cNvSpPr>
              <a:spLocks noChangeShapeType="1"/>
            </p:cNvSpPr>
            <p:nvPr/>
          </p:nvSpPr>
          <p:spPr bwMode="auto">
            <a:xfrm flipV="1">
              <a:off x="1689" y="2745"/>
              <a:ext cx="40" cy="9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188" name="Line 11"/>
            <p:cNvSpPr>
              <a:spLocks noChangeShapeType="1"/>
            </p:cNvSpPr>
            <p:nvPr/>
          </p:nvSpPr>
          <p:spPr bwMode="auto">
            <a:xfrm flipH="1" flipV="1">
              <a:off x="1729" y="2745"/>
              <a:ext cx="48" cy="9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189" name="Rectangle 12"/>
            <p:cNvSpPr>
              <a:spLocks noChangeArrowheads="1"/>
            </p:cNvSpPr>
            <p:nvPr/>
          </p:nvSpPr>
          <p:spPr bwMode="auto">
            <a:xfrm>
              <a:off x="1581" y="2573"/>
              <a:ext cx="160" cy="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9047" tIns="26983" rIns="19047" bIns="26983"/>
            <a:lstStyle>
              <a:lvl1pPr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ts val="1700"/>
                </a:lnSpc>
              </a:pPr>
              <a:r>
                <a:rPr lang="en-US" altLang="ko-KR" sz="700">
                  <a:solidFill>
                    <a:srgbClr val="000000"/>
                  </a:solidFill>
                  <a:latin typeface="Tahoma" panose="020B0604030504040204" pitchFamily="34" charset="0"/>
                  <a:ea typeface="굴림" panose="020B0600000101010101" pitchFamily="50" charset="-127"/>
                </a:rPr>
                <a:t>D</a:t>
              </a:r>
            </a:p>
          </p:txBody>
        </p:sp>
        <p:sp>
          <p:nvSpPr>
            <p:cNvPr id="7190" name="Rectangle 13"/>
            <p:cNvSpPr>
              <a:spLocks noChangeArrowheads="1"/>
            </p:cNvSpPr>
            <p:nvPr/>
          </p:nvSpPr>
          <p:spPr bwMode="auto">
            <a:xfrm>
              <a:off x="1749" y="2573"/>
              <a:ext cx="152" cy="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9047" tIns="26983" rIns="19047" bIns="26983"/>
            <a:lstStyle>
              <a:lvl1pPr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ts val="1700"/>
                </a:lnSpc>
              </a:pPr>
              <a:r>
                <a:rPr lang="en-US" altLang="ko-KR" sz="700">
                  <a:solidFill>
                    <a:srgbClr val="000000"/>
                  </a:solidFill>
                  <a:latin typeface="Tahoma" panose="020B0604030504040204" pitchFamily="34" charset="0"/>
                  <a:ea typeface="굴림" panose="020B0600000101010101" pitchFamily="50" charset="-127"/>
                </a:rPr>
                <a:t>Q</a:t>
              </a:r>
            </a:p>
          </p:txBody>
        </p:sp>
        <p:sp>
          <p:nvSpPr>
            <p:cNvPr id="7191" name="Rectangle 14"/>
            <p:cNvSpPr>
              <a:spLocks noChangeArrowheads="1"/>
            </p:cNvSpPr>
            <p:nvPr/>
          </p:nvSpPr>
          <p:spPr bwMode="auto">
            <a:xfrm>
              <a:off x="2393" y="2497"/>
              <a:ext cx="328" cy="344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ko-KR" altLang="en-US" sz="800">
                <a:ea typeface="굴림" panose="020B0600000101010101" pitchFamily="50" charset="-127"/>
              </a:endParaRPr>
            </a:p>
          </p:txBody>
        </p:sp>
        <p:sp>
          <p:nvSpPr>
            <p:cNvPr id="7192" name="Line 15"/>
            <p:cNvSpPr>
              <a:spLocks noChangeShapeType="1"/>
            </p:cNvSpPr>
            <p:nvPr/>
          </p:nvSpPr>
          <p:spPr bwMode="auto">
            <a:xfrm flipV="1">
              <a:off x="2513" y="2745"/>
              <a:ext cx="32" cy="9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193" name="Line 16"/>
            <p:cNvSpPr>
              <a:spLocks noChangeShapeType="1"/>
            </p:cNvSpPr>
            <p:nvPr/>
          </p:nvSpPr>
          <p:spPr bwMode="auto">
            <a:xfrm flipH="1" flipV="1">
              <a:off x="2545" y="2745"/>
              <a:ext cx="48" cy="9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194" name="Rectangle 17"/>
            <p:cNvSpPr>
              <a:spLocks noChangeArrowheads="1"/>
            </p:cNvSpPr>
            <p:nvPr/>
          </p:nvSpPr>
          <p:spPr bwMode="auto">
            <a:xfrm>
              <a:off x="2405" y="2573"/>
              <a:ext cx="152" cy="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9047" tIns="26983" rIns="19047" bIns="26983"/>
            <a:lstStyle>
              <a:lvl1pPr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ts val="1700"/>
                </a:lnSpc>
              </a:pPr>
              <a:r>
                <a:rPr lang="en-US" altLang="ko-KR" sz="700">
                  <a:solidFill>
                    <a:srgbClr val="000000"/>
                  </a:solidFill>
                  <a:latin typeface="Tahoma" panose="020B0604030504040204" pitchFamily="34" charset="0"/>
                  <a:ea typeface="굴림" panose="020B0600000101010101" pitchFamily="50" charset="-127"/>
                </a:rPr>
                <a:t>D</a:t>
              </a:r>
            </a:p>
          </p:txBody>
        </p:sp>
        <p:sp>
          <p:nvSpPr>
            <p:cNvPr id="7195" name="Rectangle 18"/>
            <p:cNvSpPr>
              <a:spLocks noChangeArrowheads="1"/>
            </p:cNvSpPr>
            <p:nvPr/>
          </p:nvSpPr>
          <p:spPr bwMode="auto">
            <a:xfrm>
              <a:off x="2565" y="2573"/>
              <a:ext cx="160" cy="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9047" tIns="26983" rIns="19047" bIns="26983"/>
            <a:lstStyle>
              <a:lvl1pPr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ts val="1700"/>
                </a:lnSpc>
              </a:pPr>
              <a:r>
                <a:rPr lang="en-US" altLang="ko-KR" sz="700">
                  <a:solidFill>
                    <a:srgbClr val="000000"/>
                  </a:solidFill>
                  <a:latin typeface="Tahoma" panose="020B0604030504040204" pitchFamily="34" charset="0"/>
                  <a:ea typeface="굴림" panose="020B0600000101010101" pitchFamily="50" charset="-127"/>
                </a:rPr>
                <a:t>Q</a:t>
              </a:r>
            </a:p>
          </p:txBody>
        </p:sp>
        <p:sp>
          <p:nvSpPr>
            <p:cNvPr id="7196" name="Rectangle 19"/>
            <p:cNvSpPr>
              <a:spLocks noChangeArrowheads="1"/>
            </p:cNvSpPr>
            <p:nvPr/>
          </p:nvSpPr>
          <p:spPr bwMode="auto">
            <a:xfrm>
              <a:off x="3209" y="2497"/>
              <a:ext cx="328" cy="344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ko-KR" altLang="en-US" sz="800">
                <a:ea typeface="굴림" panose="020B0600000101010101" pitchFamily="50" charset="-127"/>
              </a:endParaRPr>
            </a:p>
          </p:txBody>
        </p:sp>
        <p:sp>
          <p:nvSpPr>
            <p:cNvPr id="7197" name="Line 20"/>
            <p:cNvSpPr>
              <a:spLocks noChangeShapeType="1"/>
            </p:cNvSpPr>
            <p:nvPr/>
          </p:nvSpPr>
          <p:spPr bwMode="auto">
            <a:xfrm flipV="1">
              <a:off x="3329" y="2745"/>
              <a:ext cx="40" cy="9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198" name="Line 21"/>
            <p:cNvSpPr>
              <a:spLocks noChangeShapeType="1"/>
            </p:cNvSpPr>
            <p:nvPr/>
          </p:nvSpPr>
          <p:spPr bwMode="auto">
            <a:xfrm flipH="1" flipV="1">
              <a:off x="3369" y="2745"/>
              <a:ext cx="48" cy="9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199" name="Rectangle 22"/>
            <p:cNvSpPr>
              <a:spLocks noChangeArrowheads="1"/>
            </p:cNvSpPr>
            <p:nvPr/>
          </p:nvSpPr>
          <p:spPr bwMode="auto">
            <a:xfrm>
              <a:off x="3221" y="2573"/>
              <a:ext cx="160" cy="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9047" tIns="26983" rIns="19047" bIns="26983"/>
            <a:lstStyle>
              <a:lvl1pPr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ts val="1700"/>
                </a:lnSpc>
              </a:pPr>
              <a:r>
                <a:rPr lang="en-US" altLang="ko-KR" sz="700">
                  <a:solidFill>
                    <a:srgbClr val="000000"/>
                  </a:solidFill>
                  <a:latin typeface="Tahoma" panose="020B0604030504040204" pitchFamily="34" charset="0"/>
                  <a:ea typeface="굴림" panose="020B0600000101010101" pitchFamily="50" charset="-127"/>
                </a:rPr>
                <a:t>D</a:t>
              </a:r>
            </a:p>
          </p:txBody>
        </p:sp>
        <p:sp>
          <p:nvSpPr>
            <p:cNvPr id="7200" name="Rectangle 23"/>
            <p:cNvSpPr>
              <a:spLocks noChangeArrowheads="1"/>
            </p:cNvSpPr>
            <p:nvPr/>
          </p:nvSpPr>
          <p:spPr bwMode="auto">
            <a:xfrm>
              <a:off x="3389" y="2573"/>
              <a:ext cx="152" cy="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9047" tIns="26983" rIns="19047" bIns="26983"/>
            <a:lstStyle>
              <a:lvl1pPr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ts val="1700"/>
                </a:lnSpc>
              </a:pPr>
              <a:r>
                <a:rPr lang="en-US" altLang="ko-KR" sz="700">
                  <a:solidFill>
                    <a:srgbClr val="000000"/>
                  </a:solidFill>
                  <a:latin typeface="Tahoma" panose="020B0604030504040204" pitchFamily="34" charset="0"/>
                  <a:ea typeface="굴림" panose="020B0600000101010101" pitchFamily="50" charset="-127"/>
                </a:rPr>
                <a:t>Q</a:t>
              </a:r>
            </a:p>
          </p:txBody>
        </p:sp>
        <p:sp>
          <p:nvSpPr>
            <p:cNvPr id="7201" name="Rectangle 24"/>
            <p:cNvSpPr>
              <a:spLocks noChangeArrowheads="1"/>
            </p:cNvSpPr>
            <p:nvPr/>
          </p:nvSpPr>
          <p:spPr bwMode="auto">
            <a:xfrm>
              <a:off x="4033" y="2497"/>
              <a:ext cx="328" cy="344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ko-KR" altLang="en-US" sz="800">
                <a:ea typeface="굴림" panose="020B0600000101010101" pitchFamily="50" charset="-127"/>
              </a:endParaRPr>
            </a:p>
          </p:txBody>
        </p:sp>
        <p:sp>
          <p:nvSpPr>
            <p:cNvPr id="7202" name="Line 25"/>
            <p:cNvSpPr>
              <a:spLocks noChangeShapeType="1"/>
            </p:cNvSpPr>
            <p:nvPr/>
          </p:nvSpPr>
          <p:spPr bwMode="auto">
            <a:xfrm flipV="1">
              <a:off x="4153" y="2745"/>
              <a:ext cx="32" cy="9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203" name="Line 26"/>
            <p:cNvSpPr>
              <a:spLocks noChangeShapeType="1"/>
            </p:cNvSpPr>
            <p:nvPr/>
          </p:nvSpPr>
          <p:spPr bwMode="auto">
            <a:xfrm flipH="1" flipV="1">
              <a:off x="4185" y="2745"/>
              <a:ext cx="48" cy="9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204" name="Rectangle 27"/>
            <p:cNvSpPr>
              <a:spLocks noChangeArrowheads="1"/>
            </p:cNvSpPr>
            <p:nvPr/>
          </p:nvSpPr>
          <p:spPr bwMode="auto">
            <a:xfrm>
              <a:off x="4045" y="2573"/>
              <a:ext cx="152" cy="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9047" tIns="26983" rIns="19047" bIns="26983"/>
            <a:lstStyle>
              <a:lvl1pPr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ts val="1700"/>
                </a:lnSpc>
              </a:pPr>
              <a:r>
                <a:rPr lang="en-US" altLang="ko-KR" sz="700">
                  <a:solidFill>
                    <a:srgbClr val="000000"/>
                  </a:solidFill>
                  <a:latin typeface="Tahoma" panose="020B0604030504040204" pitchFamily="34" charset="0"/>
                  <a:ea typeface="굴림" panose="020B0600000101010101" pitchFamily="50" charset="-127"/>
                </a:rPr>
                <a:t>D</a:t>
              </a:r>
            </a:p>
          </p:txBody>
        </p:sp>
        <p:sp>
          <p:nvSpPr>
            <p:cNvPr id="7205" name="Rectangle 28"/>
            <p:cNvSpPr>
              <a:spLocks noChangeArrowheads="1"/>
            </p:cNvSpPr>
            <p:nvPr/>
          </p:nvSpPr>
          <p:spPr bwMode="auto">
            <a:xfrm>
              <a:off x="4205" y="2573"/>
              <a:ext cx="160" cy="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9047" tIns="26983" rIns="19047" bIns="26983"/>
            <a:lstStyle>
              <a:lvl1pPr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ts val="1700"/>
                </a:lnSpc>
              </a:pPr>
              <a:r>
                <a:rPr lang="en-US" altLang="ko-KR" sz="700">
                  <a:solidFill>
                    <a:srgbClr val="000000"/>
                  </a:solidFill>
                  <a:latin typeface="Tahoma" panose="020B0604030504040204" pitchFamily="34" charset="0"/>
                  <a:ea typeface="굴림" panose="020B0600000101010101" pitchFamily="50" charset="-127"/>
                </a:rPr>
                <a:t>Q</a:t>
              </a:r>
            </a:p>
          </p:txBody>
        </p:sp>
        <p:sp>
          <p:nvSpPr>
            <p:cNvPr id="7206" name="Line 29"/>
            <p:cNvSpPr>
              <a:spLocks noChangeShapeType="1"/>
            </p:cNvSpPr>
            <p:nvPr/>
          </p:nvSpPr>
          <p:spPr bwMode="auto">
            <a:xfrm>
              <a:off x="1489" y="2661"/>
              <a:ext cx="72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207" name="Line 30"/>
            <p:cNvSpPr>
              <a:spLocks noChangeShapeType="1"/>
            </p:cNvSpPr>
            <p:nvPr/>
          </p:nvSpPr>
          <p:spPr bwMode="auto">
            <a:xfrm>
              <a:off x="1457" y="2661"/>
              <a:ext cx="2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208" name="Line 31"/>
            <p:cNvSpPr>
              <a:spLocks noChangeShapeType="1"/>
            </p:cNvSpPr>
            <p:nvPr/>
          </p:nvSpPr>
          <p:spPr bwMode="auto">
            <a:xfrm>
              <a:off x="1897" y="2661"/>
              <a:ext cx="72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209" name="Line 32"/>
            <p:cNvSpPr>
              <a:spLocks noChangeShapeType="1"/>
            </p:cNvSpPr>
            <p:nvPr/>
          </p:nvSpPr>
          <p:spPr bwMode="auto">
            <a:xfrm>
              <a:off x="2321" y="2661"/>
              <a:ext cx="6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210" name="Rectangle 33"/>
            <p:cNvSpPr>
              <a:spLocks noChangeArrowheads="1"/>
            </p:cNvSpPr>
            <p:nvPr/>
          </p:nvSpPr>
          <p:spPr bwMode="auto">
            <a:xfrm>
              <a:off x="1981" y="2653"/>
              <a:ext cx="24" cy="3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ko-KR" altLang="en-US" sz="800">
                <a:ea typeface="굴림" panose="020B0600000101010101" pitchFamily="50" charset="-127"/>
              </a:endParaRPr>
            </a:p>
          </p:txBody>
        </p:sp>
        <p:sp>
          <p:nvSpPr>
            <p:cNvPr id="7211" name="Line 34"/>
            <p:cNvSpPr>
              <a:spLocks noChangeShapeType="1"/>
            </p:cNvSpPr>
            <p:nvPr/>
          </p:nvSpPr>
          <p:spPr bwMode="auto">
            <a:xfrm>
              <a:off x="1989" y="2281"/>
              <a:ext cx="0" cy="37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212" name="Rectangle 35"/>
            <p:cNvSpPr>
              <a:spLocks noChangeArrowheads="1"/>
            </p:cNvSpPr>
            <p:nvPr/>
          </p:nvSpPr>
          <p:spPr bwMode="auto">
            <a:xfrm>
              <a:off x="2019" y="2191"/>
              <a:ext cx="456" cy="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9047" tIns="26983" rIns="19047" bIns="26983"/>
            <a:lstStyle>
              <a:lvl1pPr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ts val="1700"/>
                </a:lnSpc>
              </a:pPr>
              <a:r>
                <a:rPr lang="en-US" altLang="ko-KR" sz="700">
                  <a:solidFill>
                    <a:srgbClr val="000000"/>
                  </a:solidFill>
                  <a:latin typeface="Tahoma" panose="020B0604030504040204" pitchFamily="34" charset="0"/>
                  <a:ea typeface="굴림" panose="020B0600000101010101" pitchFamily="50" charset="-127"/>
                </a:rPr>
                <a:t>OUT1</a:t>
              </a:r>
            </a:p>
          </p:txBody>
        </p:sp>
        <p:sp>
          <p:nvSpPr>
            <p:cNvPr id="7213" name="Line 36"/>
            <p:cNvSpPr>
              <a:spLocks noChangeShapeType="1"/>
            </p:cNvSpPr>
            <p:nvPr/>
          </p:nvSpPr>
          <p:spPr bwMode="auto">
            <a:xfrm>
              <a:off x="2721" y="2661"/>
              <a:ext cx="72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214" name="Line 37"/>
            <p:cNvSpPr>
              <a:spLocks noChangeShapeType="1"/>
            </p:cNvSpPr>
            <p:nvPr/>
          </p:nvSpPr>
          <p:spPr bwMode="auto">
            <a:xfrm>
              <a:off x="3145" y="2661"/>
              <a:ext cx="56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215" name="Rectangle 38"/>
            <p:cNvSpPr>
              <a:spLocks noChangeArrowheads="1"/>
            </p:cNvSpPr>
            <p:nvPr/>
          </p:nvSpPr>
          <p:spPr bwMode="auto">
            <a:xfrm>
              <a:off x="2805" y="2653"/>
              <a:ext cx="24" cy="3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ko-KR" altLang="en-US" sz="800">
                <a:ea typeface="굴림" panose="020B0600000101010101" pitchFamily="50" charset="-127"/>
              </a:endParaRPr>
            </a:p>
          </p:txBody>
        </p:sp>
        <p:sp>
          <p:nvSpPr>
            <p:cNvPr id="7216" name="Line 39"/>
            <p:cNvSpPr>
              <a:spLocks noChangeShapeType="1"/>
            </p:cNvSpPr>
            <p:nvPr/>
          </p:nvSpPr>
          <p:spPr bwMode="auto">
            <a:xfrm>
              <a:off x="2813" y="2281"/>
              <a:ext cx="0" cy="37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217" name="Rectangle 40"/>
            <p:cNvSpPr>
              <a:spLocks noChangeArrowheads="1"/>
            </p:cNvSpPr>
            <p:nvPr/>
          </p:nvSpPr>
          <p:spPr bwMode="auto">
            <a:xfrm>
              <a:off x="2843" y="2191"/>
              <a:ext cx="448" cy="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9047" tIns="26983" rIns="19047" bIns="26983"/>
            <a:lstStyle>
              <a:lvl1pPr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ts val="1700"/>
                </a:lnSpc>
              </a:pPr>
              <a:r>
                <a:rPr lang="en-US" altLang="ko-KR" sz="700">
                  <a:solidFill>
                    <a:srgbClr val="000000"/>
                  </a:solidFill>
                  <a:latin typeface="Tahoma" panose="020B0604030504040204" pitchFamily="34" charset="0"/>
                  <a:ea typeface="굴림" panose="020B0600000101010101" pitchFamily="50" charset="-127"/>
                </a:rPr>
                <a:t>OUT2</a:t>
              </a:r>
            </a:p>
          </p:txBody>
        </p:sp>
        <p:sp>
          <p:nvSpPr>
            <p:cNvPr id="7218" name="Line 41"/>
            <p:cNvSpPr>
              <a:spLocks noChangeShapeType="1"/>
            </p:cNvSpPr>
            <p:nvPr/>
          </p:nvSpPr>
          <p:spPr bwMode="auto">
            <a:xfrm>
              <a:off x="3969" y="2661"/>
              <a:ext cx="56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219" name="Line 42"/>
            <p:cNvSpPr>
              <a:spLocks noChangeShapeType="1"/>
            </p:cNvSpPr>
            <p:nvPr/>
          </p:nvSpPr>
          <p:spPr bwMode="auto">
            <a:xfrm>
              <a:off x="3537" y="2661"/>
              <a:ext cx="72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220" name="Rectangle 43"/>
            <p:cNvSpPr>
              <a:spLocks noChangeArrowheads="1"/>
            </p:cNvSpPr>
            <p:nvPr/>
          </p:nvSpPr>
          <p:spPr bwMode="auto">
            <a:xfrm>
              <a:off x="3629" y="2653"/>
              <a:ext cx="24" cy="3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ko-KR" altLang="en-US" sz="800">
                <a:ea typeface="굴림" panose="020B0600000101010101" pitchFamily="50" charset="-127"/>
              </a:endParaRPr>
            </a:p>
          </p:txBody>
        </p:sp>
        <p:sp>
          <p:nvSpPr>
            <p:cNvPr id="7221" name="Line 44"/>
            <p:cNvSpPr>
              <a:spLocks noChangeShapeType="1"/>
            </p:cNvSpPr>
            <p:nvPr/>
          </p:nvSpPr>
          <p:spPr bwMode="auto">
            <a:xfrm>
              <a:off x="3637" y="2281"/>
              <a:ext cx="0" cy="37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222" name="Rectangle 45"/>
            <p:cNvSpPr>
              <a:spLocks noChangeArrowheads="1"/>
            </p:cNvSpPr>
            <p:nvPr/>
          </p:nvSpPr>
          <p:spPr bwMode="auto">
            <a:xfrm>
              <a:off x="3667" y="2191"/>
              <a:ext cx="448" cy="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9047" tIns="26983" rIns="19047" bIns="26983"/>
            <a:lstStyle>
              <a:lvl1pPr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ts val="1700"/>
                </a:lnSpc>
              </a:pPr>
              <a:r>
                <a:rPr lang="en-US" altLang="ko-KR" sz="700">
                  <a:solidFill>
                    <a:srgbClr val="000000"/>
                  </a:solidFill>
                  <a:latin typeface="Tahoma" panose="020B0604030504040204" pitchFamily="34" charset="0"/>
                  <a:ea typeface="굴림" panose="020B0600000101010101" pitchFamily="50" charset="-127"/>
                </a:rPr>
                <a:t>OUT3</a:t>
              </a:r>
            </a:p>
          </p:txBody>
        </p:sp>
        <p:sp>
          <p:nvSpPr>
            <p:cNvPr id="7223" name="Line 46"/>
            <p:cNvSpPr>
              <a:spLocks noChangeShapeType="1"/>
            </p:cNvSpPr>
            <p:nvPr/>
          </p:nvSpPr>
          <p:spPr bwMode="auto">
            <a:xfrm>
              <a:off x="4361" y="2661"/>
              <a:ext cx="72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224" name="Line 47"/>
            <p:cNvSpPr>
              <a:spLocks noChangeShapeType="1"/>
            </p:cNvSpPr>
            <p:nvPr/>
          </p:nvSpPr>
          <p:spPr bwMode="auto">
            <a:xfrm>
              <a:off x="4441" y="2661"/>
              <a:ext cx="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225" name="Line 48"/>
            <p:cNvSpPr>
              <a:spLocks noChangeShapeType="1"/>
            </p:cNvSpPr>
            <p:nvPr/>
          </p:nvSpPr>
          <p:spPr bwMode="auto">
            <a:xfrm>
              <a:off x="4453" y="2289"/>
              <a:ext cx="0" cy="37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226" name="Rectangle 49"/>
            <p:cNvSpPr>
              <a:spLocks noChangeArrowheads="1"/>
            </p:cNvSpPr>
            <p:nvPr/>
          </p:nvSpPr>
          <p:spPr bwMode="auto">
            <a:xfrm>
              <a:off x="4483" y="2199"/>
              <a:ext cx="464" cy="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9047" tIns="26983" rIns="19047" bIns="26983"/>
            <a:lstStyle>
              <a:lvl1pPr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ts val="1700"/>
                </a:lnSpc>
              </a:pPr>
              <a:r>
                <a:rPr lang="en-US" altLang="ko-KR" sz="700">
                  <a:solidFill>
                    <a:srgbClr val="000000"/>
                  </a:solidFill>
                  <a:latin typeface="Tahoma" panose="020B0604030504040204" pitchFamily="34" charset="0"/>
                  <a:ea typeface="굴림" panose="020B0600000101010101" pitchFamily="50" charset="-127"/>
                </a:rPr>
                <a:t>OUT4</a:t>
              </a:r>
            </a:p>
          </p:txBody>
        </p:sp>
        <p:sp>
          <p:nvSpPr>
            <p:cNvPr id="7227" name="Line 50"/>
            <p:cNvSpPr>
              <a:spLocks noChangeShapeType="1"/>
            </p:cNvSpPr>
            <p:nvPr/>
          </p:nvSpPr>
          <p:spPr bwMode="auto">
            <a:xfrm>
              <a:off x="1733" y="2841"/>
              <a:ext cx="0" cy="8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228" name="Rectangle 51"/>
            <p:cNvSpPr>
              <a:spLocks noChangeArrowheads="1"/>
            </p:cNvSpPr>
            <p:nvPr/>
          </p:nvSpPr>
          <p:spPr bwMode="auto">
            <a:xfrm>
              <a:off x="1717" y="2917"/>
              <a:ext cx="32" cy="24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ko-KR" altLang="en-US" sz="800">
                <a:ea typeface="굴림" panose="020B0600000101010101" pitchFamily="50" charset="-127"/>
              </a:endParaRPr>
            </a:p>
          </p:txBody>
        </p:sp>
        <p:sp>
          <p:nvSpPr>
            <p:cNvPr id="7229" name="Line 52"/>
            <p:cNvSpPr>
              <a:spLocks noChangeShapeType="1"/>
            </p:cNvSpPr>
            <p:nvPr/>
          </p:nvSpPr>
          <p:spPr bwMode="auto">
            <a:xfrm>
              <a:off x="2549" y="2841"/>
              <a:ext cx="0" cy="8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230" name="Rectangle 53"/>
            <p:cNvSpPr>
              <a:spLocks noChangeArrowheads="1"/>
            </p:cNvSpPr>
            <p:nvPr/>
          </p:nvSpPr>
          <p:spPr bwMode="auto">
            <a:xfrm>
              <a:off x="2541" y="2917"/>
              <a:ext cx="24" cy="24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ko-KR" altLang="en-US" sz="800">
                <a:ea typeface="굴림" panose="020B0600000101010101" pitchFamily="50" charset="-127"/>
              </a:endParaRPr>
            </a:p>
          </p:txBody>
        </p:sp>
        <p:sp>
          <p:nvSpPr>
            <p:cNvPr id="7231" name="Line 54"/>
            <p:cNvSpPr>
              <a:spLocks noChangeShapeType="1"/>
            </p:cNvSpPr>
            <p:nvPr/>
          </p:nvSpPr>
          <p:spPr bwMode="auto">
            <a:xfrm>
              <a:off x="3373" y="2841"/>
              <a:ext cx="0" cy="8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232" name="Rectangle 55"/>
            <p:cNvSpPr>
              <a:spLocks noChangeArrowheads="1"/>
            </p:cNvSpPr>
            <p:nvPr/>
          </p:nvSpPr>
          <p:spPr bwMode="auto">
            <a:xfrm>
              <a:off x="3365" y="2917"/>
              <a:ext cx="24" cy="24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ko-KR" altLang="en-US" sz="800">
                <a:ea typeface="굴림" panose="020B0600000101010101" pitchFamily="50" charset="-127"/>
              </a:endParaRPr>
            </a:p>
          </p:txBody>
        </p:sp>
        <p:sp>
          <p:nvSpPr>
            <p:cNvPr id="7233" name="Line 56"/>
            <p:cNvSpPr>
              <a:spLocks noChangeShapeType="1"/>
            </p:cNvSpPr>
            <p:nvPr/>
          </p:nvSpPr>
          <p:spPr bwMode="auto">
            <a:xfrm>
              <a:off x="4189" y="2841"/>
              <a:ext cx="0" cy="8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234" name="Line 57"/>
            <p:cNvSpPr>
              <a:spLocks noChangeShapeType="1"/>
            </p:cNvSpPr>
            <p:nvPr/>
          </p:nvSpPr>
          <p:spPr bwMode="auto">
            <a:xfrm>
              <a:off x="1161" y="2925"/>
              <a:ext cx="56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235" name="Line 58"/>
            <p:cNvSpPr>
              <a:spLocks noChangeShapeType="1"/>
            </p:cNvSpPr>
            <p:nvPr/>
          </p:nvSpPr>
          <p:spPr bwMode="auto">
            <a:xfrm>
              <a:off x="1737" y="2925"/>
              <a:ext cx="80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236" name="Line 59"/>
            <p:cNvSpPr>
              <a:spLocks noChangeShapeType="1"/>
            </p:cNvSpPr>
            <p:nvPr/>
          </p:nvSpPr>
          <p:spPr bwMode="auto">
            <a:xfrm>
              <a:off x="2553" y="2925"/>
              <a:ext cx="816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237" name="Line 60"/>
            <p:cNvSpPr>
              <a:spLocks noChangeShapeType="1"/>
            </p:cNvSpPr>
            <p:nvPr/>
          </p:nvSpPr>
          <p:spPr bwMode="auto">
            <a:xfrm>
              <a:off x="3377" y="2925"/>
              <a:ext cx="80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238" name="Rectangle 61"/>
            <p:cNvSpPr>
              <a:spLocks noChangeArrowheads="1"/>
            </p:cNvSpPr>
            <p:nvPr/>
          </p:nvSpPr>
          <p:spPr bwMode="auto">
            <a:xfrm>
              <a:off x="837" y="2829"/>
              <a:ext cx="320" cy="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9047" tIns="26983" rIns="19047" bIns="26983"/>
            <a:lstStyle>
              <a:lvl1pPr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r">
                <a:lnSpc>
                  <a:spcPts val="1700"/>
                </a:lnSpc>
              </a:pPr>
              <a:r>
                <a:rPr lang="en-US" altLang="ko-KR" sz="700">
                  <a:solidFill>
                    <a:srgbClr val="000000"/>
                  </a:solidFill>
                  <a:latin typeface="Tahoma" panose="020B0604030504040204" pitchFamily="34" charset="0"/>
                  <a:ea typeface="굴림" panose="020B0600000101010101" pitchFamily="50" charset="-127"/>
                </a:rPr>
                <a:t>CLK</a:t>
              </a:r>
            </a:p>
          </p:txBody>
        </p:sp>
        <p:sp>
          <p:nvSpPr>
            <p:cNvPr id="7239" name="Arc 62"/>
            <p:cNvSpPr>
              <a:spLocks/>
            </p:cNvSpPr>
            <p:nvPr/>
          </p:nvSpPr>
          <p:spPr bwMode="auto">
            <a:xfrm>
              <a:off x="2234" y="3314"/>
              <a:ext cx="92" cy="52"/>
            </a:xfrm>
            <a:custGeom>
              <a:avLst/>
              <a:gdLst>
                <a:gd name="T0" fmla="*/ 0 w 21600"/>
                <a:gd name="T1" fmla="*/ 0 h 21599"/>
                <a:gd name="T2" fmla="*/ 0 w 21600"/>
                <a:gd name="T3" fmla="*/ 0 h 21599"/>
                <a:gd name="T4" fmla="*/ 0 w 21600"/>
                <a:gd name="T5" fmla="*/ 0 h 21599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599"/>
                <a:gd name="T11" fmla="*/ 21600 w 21600"/>
                <a:gd name="T12" fmla="*/ 21599 h 21599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599" fill="none" extrusionOk="0">
                  <a:moveTo>
                    <a:pt x="0" y="21599"/>
                  </a:moveTo>
                  <a:cubicBezTo>
                    <a:pt x="0" y="9761"/>
                    <a:pt x="9528" y="129"/>
                    <a:pt x="21365" y="0"/>
                  </a:cubicBezTo>
                </a:path>
                <a:path w="21600" h="21599" stroke="0" extrusionOk="0">
                  <a:moveTo>
                    <a:pt x="0" y="21599"/>
                  </a:moveTo>
                  <a:cubicBezTo>
                    <a:pt x="0" y="9761"/>
                    <a:pt x="9528" y="129"/>
                    <a:pt x="21365" y="0"/>
                  </a:cubicBezTo>
                  <a:lnTo>
                    <a:pt x="21600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240" name="Arc 63"/>
            <p:cNvSpPr>
              <a:spLocks/>
            </p:cNvSpPr>
            <p:nvPr/>
          </p:nvSpPr>
          <p:spPr bwMode="auto">
            <a:xfrm>
              <a:off x="2317" y="3314"/>
              <a:ext cx="92" cy="52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241" name="Line 64"/>
            <p:cNvSpPr>
              <a:spLocks noChangeShapeType="1"/>
            </p:cNvSpPr>
            <p:nvPr/>
          </p:nvSpPr>
          <p:spPr bwMode="auto">
            <a:xfrm flipV="1">
              <a:off x="2277" y="3321"/>
              <a:ext cx="0" cy="3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242" name="Line 65"/>
            <p:cNvSpPr>
              <a:spLocks noChangeShapeType="1"/>
            </p:cNvSpPr>
            <p:nvPr/>
          </p:nvSpPr>
          <p:spPr bwMode="auto">
            <a:xfrm flipV="1">
              <a:off x="2357" y="3321"/>
              <a:ext cx="0" cy="3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243" name="Arc 66"/>
            <p:cNvSpPr>
              <a:spLocks/>
            </p:cNvSpPr>
            <p:nvPr/>
          </p:nvSpPr>
          <p:spPr bwMode="auto">
            <a:xfrm>
              <a:off x="2234" y="3274"/>
              <a:ext cx="84" cy="44"/>
            </a:xfrm>
            <a:custGeom>
              <a:avLst/>
              <a:gdLst>
                <a:gd name="T0" fmla="*/ 0 w 21600"/>
                <a:gd name="T1" fmla="*/ 0 h 21598"/>
                <a:gd name="T2" fmla="*/ 0 w 21600"/>
                <a:gd name="T3" fmla="*/ 0 h 21598"/>
                <a:gd name="T4" fmla="*/ 0 w 21600"/>
                <a:gd name="T5" fmla="*/ 0 h 21598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598"/>
                <a:gd name="T11" fmla="*/ 21600 w 21600"/>
                <a:gd name="T12" fmla="*/ 21598 h 2159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598" fill="none" extrusionOk="0">
                  <a:moveTo>
                    <a:pt x="0" y="21598"/>
                  </a:moveTo>
                  <a:cubicBezTo>
                    <a:pt x="0" y="9768"/>
                    <a:pt x="9514" y="140"/>
                    <a:pt x="21342" y="-1"/>
                  </a:cubicBezTo>
                </a:path>
                <a:path w="21600" h="21598" stroke="0" extrusionOk="0">
                  <a:moveTo>
                    <a:pt x="0" y="21598"/>
                  </a:moveTo>
                  <a:cubicBezTo>
                    <a:pt x="0" y="9768"/>
                    <a:pt x="9514" y="140"/>
                    <a:pt x="21342" y="-1"/>
                  </a:cubicBezTo>
                  <a:lnTo>
                    <a:pt x="21600" y="21598"/>
                  </a:lnTo>
                  <a:lnTo>
                    <a:pt x="0" y="21598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244" name="Arc 67"/>
            <p:cNvSpPr>
              <a:spLocks/>
            </p:cNvSpPr>
            <p:nvPr/>
          </p:nvSpPr>
          <p:spPr bwMode="auto">
            <a:xfrm>
              <a:off x="2234" y="3018"/>
              <a:ext cx="92" cy="300"/>
            </a:xfrm>
            <a:custGeom>
              <a:avLst/>
              <a:gdLst>
                <a:gd name="T0" fmla="*/ 0 w 21600"/>
                <a:gd name="T1" fmla="*/ 0 h 21599"/>
                <a:gd name="T2" fmla="*/ 0 w 21600"/>
                <a:gd name="T3" fmla="*/ 0 h 21599"/>
                <a:gd name="T4" fmla="*/ 0 w 21600"/>
                <a:gd name="T5" fmla="*/ 0 h 21599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599"/>
                <a:gd name="T11" fmla="*/ 21600 w 21600"/>
                <a:gd name="T12" fmla="*/ 21599 h 21599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599" fill="none" extrusionOk="0">
                  <a:moveTo>
                    <a:pt x="0" y="21599"/>
                  </a:moveTo>
                  <a:cubicBezTo>
                    <a:pt x="0" y="9761"/>
                    <a:pt x="9528" y="129"/>
                    <a:pt x="21365" y="0"/>
                  </a:cubicBezTo>
                </a:path>
                <a:path w="21600" h="21599" stroke="0" extrusionOk="0">
                  <a:moveTo>
                    <a:pt x="0" y="21599"/>
                  </a:moveTo>
                  <a:cubicBezTo>
                    <a:pt x="0" y="9761"/>
                    <a:pt x="9528" y="129"/>
                    <a:pt x="21365" y="0"/>
                  </a:cubicBezTo>
                  <a:lnTo>
                    <a:pt x="21600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245" name="Arc 68"/>
            <p:cNvSpPr>
              <a:spLocks/>
            </p:cNvSpPr>
            <p:nvPr/>
          </p:nvSpPr>
          <p:spPr bwMode="auto">
            <a:xfrm>
              <a:off x="2317" y="3018"/>
              <a:ext cx="92" cy="284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246" name="Arc 69"/>
            <p:cNvSpPr>
              <a:spLocks/>
            </p:cNvSpPr>
            <p:nvPr/>
          </p:nvSpPr>
          <p:spPr bwMode="auto">
            <a:xfrm>
              <a:off x="2317" y="3274"/>
              <a:ext cx="92" cy="44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247" name="Arc 70"/>
            <p:cNvSpPr>
              <a:spLocks/>
            </p:cNvSpPr>
            <p:nvPr/>
          </p:nvSpPr>
          <p:spPr bwMode="auto">
            <a:xfrm>
              <a:off x="3050" y="3314"/>
              <a:ext cx="96" cy="52"/>
            </a:xfrm>
            <a:custGeom>
              <a:avLst/>
              <a:gdLst>
                <a:gd name="T0" fmla="*/ 0 w 21600"/>
                <a:gd name="T1" fmla="*/ 0 h 21599"/>
                <a:gd name="T2" fmla="*/ 0 w 21600"/>
                <a:gd name="T3" fmla="*/ 0 h 21599"/>
                <a:gd name="T4" fmla="*/ 0 w 21600"/>
                <a:gd name="T5" fmla="*/ 0 h 21599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599"/>
                <a:gd name="T11" fmla="*/ 21600 w 21600"/>
                <a:gd name="T12" fmla="*/ 21599 h 21599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599" fill="none" extrusionOk="0">
                  <a:moveTo>
                    <a:pt x="0" y="21599"/>
                  </a:moveTo>
                  <a:cubicBezTo>
                    <a:pt x="0" y="9757"/>
                    <a:pt x="9534" y="123"/>
                    <a:pt x="21375" y="0"/>
                  </a:cubicBezTo>
                </a:path>
                <a:path w="21600" h="21599" stroke="0" extrusionOk="0">
                  <a:moveTo>
                    <a:pt x="0" y="21599"/>
                  </a:moveTo>
                  <a:cubicBezTo>
                    <a:pt x="0" y="9757"/>
                    <a:pt x="9534" y="123"/>
                    <a:pt x="21375" y="0"/>
                  </a:cubicBezTo>
                  <a:lnTo>
                    <a:pt x="21600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248" name="Arc 71"/>
            <p:cNvSpPr>
              <a:spLocks/>
            </p:cNvSpPr>
            <p:nvPr/>
          </p:nvSpPr>
          <p:spPr bwMode="auto">
            <a:xfrm>
              <a:off x="3137" y="3314"/>
              <a:ext cx="96" cy="52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249" name="Line 72"/>
            <p:cNvSpPr>
              <a:spLocks noChangeShapeType="1"/>
            </p:cNvSpPr>
            <p:nvPr/>
          </p:nvSpPr>
          <p:spPr bwMode="auto">
            <a:xfrm flipV="1">
              <a:off x="3101" y="3321"/>
              <a:ext cx="0" cy="3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250" name="Line 73"/>
            <p:cNvSpPr>
              <a:spLocks noChangeShapeType="1"/>
            </p:cNvSpPr>
            <p:nvPr/>
          </p:nvSpPr>
          <p:spPr bwMode="auto">
            <a:xfrm flipV="1">
              <a:off x="3181" y="3321"/>
              <a:ext cx="0" cy="3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251" name="Arc 74"/>
            <p:cNvSpPr>
              <a:spLocks/>
            </p:cNvSpPr>
            <p:nvPr/>
          </p:nvSpPr>
          <p:spPr bwMode="auto">
            <a:xfrm>
              <a:off x="3050" y="3274"/>
              <a:ext cx="88" cy="44"/>
            </a:xfrm>
            <a:custGeom>
              <a:avLst/>
              <a:gdLst>
                <a:gd name="T0" fmla="*/ 0 w 21600"/>
                <a:gd name="T1" fmla="*/ 0 h 21599"/>
                <a:gd name="T2" fmla="*/ 0 w 21600"/>
                <a:gd name="T3" fmla="*/ 0 h 21599"/>
                <a:gd name="T4" fmla="*/ 0 w 21600"/>
                <a:gd name="T5" fmla="*/ 0 h 21599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599"/>
                <a:gd name="T11" fmla="*/ 21600 w 21600"/>
                <a:gd name="T12" fmla="*/ 21599 h 21599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599" fill="none" extrusionOk="0">
                  <a:moveTo>
                    <a:pt x="0" y="21599"/>
                  </a:moveTo>
                  <a:cubicBezTo>
                    <a:pt x="0" y="9765"/>
                    <a:pt x="9521" y="134"/>
                    <a:pt x="21355" y="0"/>
                  </a:cubicBezTo>
                </a:path>
                <a:path w="21600" h="21599" stroke="0" extrusionOk="0">
                  <a:moveTo>
                    <a:pt x="0" y="21599"/>
                  </a:moveTo>
                  <a:cubicBezTo>
                    <a:pt x="0" y="9765"/>
                    <a:pt x="9521" y="134"/>
                    <a:pt x="21355" y="0"/>
                  </a:cubicBezTo>
                  <a:lnTo>
                    <a:pt x="21600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252" name="Arc 75"/>
            <p:cNvSpPr>
              <a:spLocks/>
            </p:cNvSpPr>
            <p:nvPr/>
          </p:nvSpPr>
          <p:spPr bwMode="auto">
            <a:xfrm>
              <a:off x="3050" y="3018"/>
              <a:ext cx="96" cy="300"/>
            </a:xfrm>
            <a:custGeom>
              <a:avLst/>
              <a:gdLst>
                <a:gd name="T0" fmla="*/ 0 w 21600"/>
                <a:gd name="T1" fmla="*/ 0 h 21599"/>
                <a:gd name="T2" fmla="*/ 0 w 21600"/>
                <a:gd name="T3" fmla="*/ 0 h 21599"/>
                <a:gd name="T4" fmla="*/ 0 w 21600"/>
                <a:gd name="T5" fmla="*/ 0 h 21599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599"/>
                <a:gd name="T11" fmla="*/ 21600 w 21600"/>
                <a:gd name="T12" fmla="*/ 21599 h 21599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599" fill="none" extrusionOk="0">
                  <a:moveTo>
                    <a:pt x="0" y="21599"/>
                  </a:moveTo>
                  <a:cubicBezTo>
                    <a:pt x="0" y="9757"/>
                    <a:pt x="9534" y="123"/>
                    <a:pt x="21375" y="0"/>
                  </a:cubicBezTo>
                </a:path>
                <a:path w="21600" h="21599" stroke="0" extrusionOk="0">
                  <a:moveTo>
                    <a:pt x="0" y="21599"/>
                  </a:moveTo>
                  <a:cubicBezTo>
                    <a:pt x="0" y="9757"/>
                    <a:pt x="9534" y="123"/>
                    <a:pt x="21375" y="0"/>
                  </a:cubicBezTo>
                  <a:lnTo>
                    <a:pt x="21600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253" name="Arc 76"/>
            <p:cNvSpPr>
              <a:spLocks/>
            </p:cNvSpPr>
            <p:nvPr/>
          </p:nvSpPr>
          <p:spPr bwMode="auto">
            <a:xfrm>
              <a:off x="3137" y="3018"/>
              <a:ext cx="96" cy="284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254" name="Arc 77"/>
            <p:cNvSpPr>
              <a:spLocks/>
            </p:cNvSpPr>
            <p:nvPr/>
          </p:nvSpPr>
          <p:spPr bwMode="auto">
            <a:xfrm>
              <a:off x="3137" y="3274"/>
              <a:ext cx="96" cy="44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255" name="Arc 78"/>
            <p:cNvSpPr>
              <a:spLocks/>
            </p:cNvSpPr>
            <p:nvPr/>
          </p:nvSpPr>
          <p:spPr bwMode="auto">
            <a:xfrm>
              <a:off x="3874" y="3314"/>
              <a:ext cx="96" cy="52"/>
            </a:xfrm>
            <a:custGeom>
              <a:avLst/>
              <a:gdLst>
                <a:gd name="T0" fmla="*/ 0 w 21600"/>
                <a:gd name="T1" fmla="*/ 0 h 21599"/>
                <a:gd name="T2" fmla="*/ 0 w 21600"/>
                <a:gd name="T3" fmla="*/ 0 h 21599"/>
                <a:gd name="T4" fmla="*/ 0 w 21600"/>
                <a:gd name="T5" fmla="*/ 0 h 21599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599"/>
                <a:gd name="T11" fmla="*/ 21600 w 21600"/>
                <a:gd name="T12" fmla="*/ 21599 h 21599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599" fill="none" extrusionOk="0">
                  <a:moveTo>
                    <a:pt x="0" y="21599"/>
                  </a:moveTo>
                  <a:cubicBezTo>
                    <a:pt x="0" y="9757"/>
                    <a:pt x="9534" y="123"/>
                    <a:pt x="21375" y="0"/>
                  </a:cubicBezTo>
                </a:path>
                <a:path w="21600" h="21599" stroke="0" extrusionOk="0">
                  <a:moveTo>
                    <a:pt x="0" y="21599"/>
                  </a:moveTo>
                  <a:cubicBezTo>
                    <a:pt x="0" y="9757"/>
                    <a:pt x="9534" y="123"/>
                    <a:pt x="21375" y="0"/>
                  </a:cubicBezTo>
                  <a:lnTo>
                    <a:pt x="21600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256" name="Arc 79"/>
            <p:cNvSpPr>
              <a:spLocks/>
            </p:cNvSpPr>
            <p:nvPr/>
          </p:nvSpPr>
          <p:spPr bwMode="auto">
            <a:xfrm>
              <a:off x="3961" y="3314"/>
              <a:ext cx="96" cy="52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257" name="Line 80"/>
            <p:cNvSpPr>
              <a:spLocks noChangeShapeType="1"/>
            </p:cNvSpPr>
            <p:nvPr/>
          </p:nvSpPr>
          <p:spPr bwMode="auto">
            <a:xfrm flipV="1">
              <a:off x="3925" y="3321"/>
              <a:ext cx="0" cy="3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258" name="Line 81"/>
            <p:cNvSpPr>
              <a:spLocks noChangeShapeType="1"/>
            </p:cNvSpPr>
            <p:nvPr/>
          </p:nvSpPr>
          <p:spPr bwMode="auto">
            <a:xfrm flipV="1">
              <a:off x="4005" y="3321"/>
              <a:ext cx="0" cy="3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259" name="Arc 82"/>
            <p:cNvSpPr>
              <a:spLocks/>
            </p:cNvSpPr>
            <p:nvPr/>
          </p:nvSpPr>
          <p:spPr bwMode="auto">
            <a:xfrm>
              <a:off x="3874" y="3274"/>
              <a:ext cx="88" cy="44"/>
            </a:xfrm>
            <a:custGeom>
              <a:avLst/>
              <a:gdLst>
                <a:gd name="T0" fmla="*/ 0 w 21600"/>
                <a:gd name="T1" fmla="*/ 0 h 21599"/>
                <a:gd name="T2" fmla="*/ 0 w 21600"/>
                <a:gd name="T3" fmla="*/ 0 h 21599"/>
                <a:gd name="T4" fmla="*/ 0 w 21600"/>
                <a:gd name="T5" fmla="*/ 0 h 21599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599"/>
                <a:gd name="T11" fmla="*/ 21600 w 21600"/>
                <a:gd name="T12" fmla="*/ 21599 h 21599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599" fill="none" extrusionOk="0">
                  <a:moveTo>
                    <a:pt x="0" y="21599"/>
                  </a:moveTo>
                  <a:cubicBezTo>
                    <a:pt x="0" y="9765"/>
                    <a:pt x="9521" y="134"/>
                    <a:pt x="21355" y="0"/>
                  </a:cubicBezTo>
                </a:path>
                <a:path w="21600" h="21599" stroke="0" extrusionOk="0">
                  <a:moveTo>
                    <a:pt x="0" y="21599"/>
                  </a:moveTo>
                  <a:cubicBezTo>
                    <a:pt x="0" y="9765"/>
                    <a:pt x="9521" y="134"/>
                    <a:pt x="21355" y="0"/>
                  </a:cubicBezTo>
                  <a:lnTo>
                    <a:pt x="21600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260" name="Arc 83"/>
            <p:cNvSpPr>
              <a:spLocks/>
            </p:cNvSpPr>
            <p:nvPr/>
          </p:nvSpPr>
          <p:spPr bwMode="auto">
            <a:xfrm>
              <a:off x="3874" y="3018"/>
              <a:ext cx="96" cy="300"/>
            </a:xfrm>
            <a:custGeom>
              <a:avLst/>
              <a:gdLst>
                <a:gd name="T0" fmla="*/ 0 w 21600"/>
                <a:gd name="T1" fmla="*/ 0 h 21599"/>
                <a:gd name="T2" fmla="*/ 0 w 21600"/>
                <a:gd name="T3" fmla="*/ 0 h 21599"/>
                <a:gd name="T4" fmla="*/ 0 w 21600"/>
                <a:gd name="T5" fmla="*/ 0 h 21599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599"/>
                <a:gd name="T11" fmla="*/ 21600 w 21600"/>
                <a:gd name="T12" fmla="*/ 21599 h 21599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599" fill="none" extrusionOk="0">
                  <a:moveTo>
                    <a:pt x="0" y="21599"/>
                  </a:moveTo>
                  <a:cubicBezTo>
                    <a:pt x="0" y="9757"/>
                    <a:pt x="9534" y="123"/>
                    <a:pt x="21375" y="0"/>
                  </a:cubicBezTo>
                </a:path>
                <a:path w="21600" h="21599" stroke="0" extrusionOk="0">
                  <a:moveTo>
                    <a:pt x="0" y="21599"/>
                  </a:moveTo>
                  <a:cubicBezTo>
                    <a:pt x="0" y="9757"/>
                    <a:pt x="9534" y="123"/>
                    <a:pt x="21375" y="0"/>
                  </a:cubicBezTo>
                  <a:lnTo>
                    <a:pt x="21600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261" name="Arc 84"/>
            <p:cNvSpPr>
              <a:spLocks/>
            </p:cNvSpPr>
            <p:nvPr/>
          </p:nvSpPr>
          <p:spPr bwMode="auto">
            <a:xfrm>
              <a:off x="3961" y="3018"/>
              <a:ext cx="96" cy="284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262" name="Arc 85"/>
            <p:cNvSpPr>
              <a:spLocks/>
            </p:cNvSpPr>
            <p:nvPr/>
          </p:nvSpPr>
          <p:spPr bwMode="auto">
            <a:xfrm>
              <a:off x="3961" y="3274"/>
              <a:ext cx="96" cy="44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263" name="Line 86"/>
            <p:cNvSpPr>
              <a:spLocks noChangeShapeType="1"/>
            </p:cNvSpPr>
            <p:nvPr/>
          </p:nvSpPr>
          <p:spPr bwMode="auto">
            <a:xfrm flipV="1">
              <a:off x="2957" y="3585"/>
              <a:ext cx="0" cy="2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264" name="Line 87"/>
            <p:cNvSpPr>
              <a:spLocks noChangeShapeType="1"/>
            </p:cNvSpPr>
            <p:nvPr/>
          </p:nvSpPr>
          <p:spPr bwMode="auto">
            <a:xfrm flipV="1">
              <a:off x="3157" y="3577"/>
              <a:ext cx="0" cy="208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265" name="Line 88"/>
            <p:cNvSpPr>
              <a:spLocks noChangeShapeType="1"/>
            </p:cNvSpPr>
            <p:nvPr/>
          </p:nvSpPr>
          <p:spPr bwMode="auto">
            <a:xfrm flipH="1">
              <a:off x="2953" y="3781"/>
              <a:ext cx="20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266" name="Arc 89"/>
            <p:cNvSpPr>
              <a:spLocks/>
            </p:cNvSpPr>
            <p:nvPr/>
          </p:nvSpPr>
          <p:spPr bwMode="auto">
            <a:xfrm>
              <a:off x="2966" y="3502"/>
              <a:ext cx="100" cy="88"/>
            </a:xfrm>
            <a:custGeom>
              <a:avLst/>
              <a:gdLst>
                <a:gd name="T0" fmla="*/ 0 w 21600"/>
                <a:gd name="T1" fmla="*/ 0 h 21599"/>
                <a:gd name="T2" fmla="*/ 0 w 21600"/>
                <a:gd name="T3" fmla="*/ 0 h 21599"/>
                <a:gd name="T4" fmla="*/ 0 w 21600"/>
                <a:gd name="T5" fmla="*/ 0 h 21599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599"/>
                <a:gd name="T11" fmla="*/ 21600 w 21600"/>
                <a:gd name="T12" fmla="*/ 21599 h 21599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599" fill="none" extrusionOk="0">
                  <a:moveTo>
                    <a:pt x="0" y="21599"/>
                  </a:moveTo>
                  <a:cubicBezTo>
                    <a:pt x="0" y="9753"/>
                    <a:pt x="9539" y="118"/>
                    <a:pt x="21384" y="0"/>
                  </a:cubicBezTo>
                </a:path>
                <a:path w="21600" h="21599" stroke="0" extrusionOk="0">
                  <a:moveTo>
                    <a:pt x="0" y="21599"/>
                  </a:moveTo>
                  <a:cubicBezTo>
                    <a:pt x="0" y="9753"/>
                    <a:pt x="9539" y="118"/>
                    <a:pt x="21384" y="0"/>
                  </a:cubicBezTo>
                  <a:lnTo>
                    <a:pt x="21600" y="21599"/>
                  </a:lnTo>
                  <a:lnTo>
                    <a:pt x="0" y="2159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rnd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267" name="Arc 90"/>
            <p:cNvSpPr>
              <a:spLocks/>
            </p:cNvSpPr>
            <p:nvPr/>
          </p:nvSpPr>
          <p:spPr bwMode="auto">
            <a:xfrm>
              <a:off x="2962" y="3498"/>
              <a:ext cx="104" cy="92"/>
            </a:xfrm>
            <a:custGeom>
              <a:avLst/>
              <a:gdLst>
                <a:gd name="T0" fmla="*/ 0 w 21600"/>
                <a:gd name="T1" fmla="*/ 0 h 21599"/>
                <a:gd name="T2" fmla="*/ 0 w 21600"/>
                <a:gd name="T3" fmla="*/ 0 h 21599"/>
                <a:gd name="T4" fmla="*/ 0 w 21600"/>
                <a:gd name="T5" fmla="*/ 0 h 21599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599"/>
                <a:gd name="T11" fmla="*/ 21600 w 21600"/>
                <a:gd name="T12" fmla="*/ 21599 h 21599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599" fill="none" extrusionOk="0">
                  <a:moveTo>
                    <a:pt x="0" y="21599"/>
                  </a:moveTo>
                  <a:cubicBezTo>
                    <a:pt x="0" y="9750"/>
                    <a:pt x="9544" y="114"/>
                    <a:pt x="21392" y="0"/>
                  </a:cubicBezTo>
                </a:path>
                <a:path w="21600" h="21599" stroke="0" extrusionOk="0">
                  <a:moveTo>
                    <a:pt x="0" y="21599"/>
                  </a:moveTo>
                  <a:cubicBezTo>
                    <a:pt x="0" y="9750"/>
                    <a:pt x="9544" y="114"/>
                    <a:pt x="21392" y="0"/>
                  </a:cubicBezTo>
                  <a:lnTo>
                    <a:pt x="21600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268" name="Arc 91"/>
            <p:cNvSpPr>
              <a:spLocks/>
            </p:cNvSpPr>
            <p:nvPr/>
          </p:nvSpPr>
          <p:spPr bwMode="auto">
            <a:xfrm>
              <a:off x="3057" y="3502"/>
              <a:ext cx="100" cy="8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rnd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269" name="Arc 92"/>
            <p:cNvSpPr>
              <a:spLocks/>
            </p:cNvSpPr>
            <p:nvPr/>
          </p:nvSpPr>
          <p:spPr bwMode="auto">
            <a:xfrm>
              <a:off x="3057" y="3498"/>
              <a:ext cx="104" cy="92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270" name="Line 93"/>
            <p:cNvSpPr>
              <a:spLocks noChangeShapeType="1"/>
            </p:cNvSpPr>
            <p:nvPr/>
          </p:nvSpPr>
          <p:spPr bwMode="auto">
            <a:xfrm flipV="1">
              <a:off x="3781" y="3585"/>
              <a:ext cx="0" cy="2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271" name="Line 94"/>
            <p:cNvSpPr>
              <a:spLocks noChangeShapeType="1"/>
            </p:cNvSpPr>
            <p:nvPr/>
          </p:nvSpPr>
          <p:spPr bwMode="auto">
            <a:xfrm flipV="1">
              <a:off x="3981" y="3577"/>
              <a:ext cx="0" cy="208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272" name="Line 95"/>
            <p:cNvSpPr>
              <a:spLocks noChangeShapeType="1"/>
            </p:cNvSpPr>
            <p:nvPr/>
          </p:nvSpPr>
          <p:spPr bwMode="auto">
            <a:xfrm>
              <a:off x="3785" y="3781"/>
              <a:ext cx="192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273" name="Arc 96"/>
            <p:cNvSpPr>
              <a:spLocks/>
            </p:cNvSpPr>
            <p:nvPr/>
          </p:nvSpPr>
          <p:spPr bwMode="auto">
            <a:xfrm>
              <a:off x="3790" y="3502"/>
              <a:ext cx="100" cy="88"/>
            </a:xfrm>
            <a:custGeom>
              <a:avLst/>
              <a:gdLst>
                <a:gd name="T0" fmla="*/ 0 w 21600"/>
                <a:gd name="T1" fmla="*/ 0 h 21599"/>
                <a:gd name="T2" fmla="*/ 0 w 21600"/>
                <a:gd name="T3" fmla="*/ 0 h 21599"/>
                <a:gd name="T4" fmla="*/ 0 w 21600"/>
                <a:gd name="T5" fmla="*/ 0 h 21599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599"/>
                <a:gd name="T11" fmla="*/ 21600 w 21600"/>
                <a:gd name="T12" fmla="*/ 21599 h 21599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599" fill="none" extrusionOk="0">
                  <a:moveTo>
                    <a:pt x="0" y="21599"/>
                  </a:moveTo>
                  <a:cubicBezTo>
                    <a:pt x="0" y="9753"/>
                    <a:pt x="9539" y="118"/>
                    <a:pt x="21384" y="0"/>
                  </a:cubicBezTo>
                </a:path>
                <a:path w="21600" h="21599" stroke="0" extrusionOk="0">
                  <a:moveTo>
                    <a:pt x="0" y="21599"/>
                  </a:moveTo>
                  <a:cubicBezTo>
                    <a:pt x="0" y="9753"/>
                    <a:pt x="9539" y="118"/>
                    <a:pt x="21384" y="0"/>
                  </a:cubicBezTo>
                  <a:lnTo>
                    <a:pt x="21600" y="21599"/>
                  </a:lnTo>
                  <a:lnTo>
                    <a:pt x="0" y="2159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rnd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274" name="Arc 97"/>
            <p:cNvSpPr>
              <a:spLocks/>
            </p:cNvSpPr>
            <p:nvPr/>
          </p:nvSpPr>
          <p:spPr bwMode="auto">
            <a:xfrm>
              <a:off x="3786" y="3498"/>
              <a:ext cx="104" cy="92"/>
            </a:xfrm>
            <a:custGeom>
              <a:avLst/>
              <a:gdLst>
                <a:gd name="T0" fmla="*/ 0 w 21600"/>
                <a:gd name="T1" fmla="*/ 0 h 21599"/>
                <a:gd name="T2" fmla="*/ 0 w 21600"/>
                <a:gd name="T3" fmla="*/ 0 h 21599"/>
                <a:gd name="T4" fmla="*/ 0 w 21600"/>
                <a:gd name="T5" fmla="*/ 0 h 21599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599"/>
                <a:gd name="T11" fmla="*/ 21600 w 21600"/>
                <a:gd name="T12" fmla="*/ 21599 h 21599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599" fill="none" extrusionOk="0">
                  <a:moveTo>
                    <a:pt x="0" y="21599"/>
                  </a:moveTo>
                  <a:cubicBezTo>
                    <a:pt x="0" y="9750"/>
                    <a:pt x="9544" y="114"/>
                    <a:pt x="21392" y="0"/>
                  </a:cubicBezTo>
                </a:path>
                <a:path w="21600" h="21599" stroke="0" extrusionOk="0">
                  <a:moveTo>
                    <a:pt x="0" y="21599"/>
                  </a:moveTo>
                  <a:cubicBezTo>
                    <a:pt x="0" y="9750"/>
                    <a:pt x="9544" y="114"/>
                    <a:pt x="21392" y="0"/>
                  </a:cubicBezTo>
                  <a:lnTo>
                    <a:pt x="21600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275" name="Arc 98"/>
            <p:cNvSpPr>
              <a:spLocks/>
            </p:cNvSpPr>
            <p:nvPr/>
          </p:nvSpPr>
          <p:spPr bwMode="auto">
            <a:xfrm>
              <a:off x="3881" y="3502"/>
              <a:ext cx="100" cy="8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rnd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276" name="Arc 99"/>
            <p:cNvSpPr>
              <a:spLocks/>
            </p:cNvSpPr>
            <p:nvPr/>
          </p:nvSpPr>
          <p:spPr bwMode="auto">
            <a:xfrm>
              <a:off x="3881" y="3498"/>
              <a:ext cx="104" cy="92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277" name="Arc 100"/>
            <p:cNvSpPr>
              <a:spLocks/>
            </p:cNvSpPr>
            <p:nvPr/>
          </p:nvSpPr>
          <p:spPr bwMode="auto">
            <a:xfrm>
              <a:off x="1370" y="3314"/>
              <a:ext cx="92" cy="52"/>
            </a:xfrm>
            <a:custGeom>
              <a:avLst/>
              <a:gdLst>
                <a:gd name="T0" fmla="*/ 0 w 21600"/>
                <a:gd name="T1" fmla="*/ 0 h 21599"/>
                <a:gd name="T2" fmla="*/ 0 w 21600"/>
                <a:gd name="T3" fmla="*/ 0 h 21599"/>
                <a:gd name="T4" fmla="*/ 0 w 21600"/>
                <a:gd name="T5" fmla="*/ 0 h 21599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599"/>
                <a:gd name="T11" fmla="*/ 21600 w 21600"/>
                <a:gd name="T12" fmla="*/ 21599 h 21599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599" fill="none" extrusionOk="0">
                  <a:moveTo>
                    <a:pt x="0" y="21599"/>
                  </a:moveTo>
                  <a:cubicBezTo>
                    <a:pt x="0" y="9761"/>
                    <a:pt x="9528" y="129"/>
                    <a:pt x="21365" y="0"/>
                  </a:cubicBezTo>
                </a:path>
                <a:path w="21600" h="21599" stroke="0" extrusionOk="0">
                  <a:moveTo>
                    <a:pt x="0" y="21599"/>
                  </a:moveTo>
                  <a:cubicBezTo>
                    <a:pt x="0" y="9761"/>
                    <a:pt x="9528" y="129"/>
                    <a:pt x="21365" y="0"/>
                  </a:cubicBezTo>
                  <a:lnTo>
                    <a:pt x="21600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278" name="Arc 101"/>
            <p:cNvSpPr>
              <a:spLocks/>
            </p:cNvSpPr>
            <p:nvPr/>
          </p:nvSpPr>
          <p:spPr bwMode="auto">
            <a:xfrm>
              <a:off x="1453" y="3314"/>
              <a:ext cx="92" cy="52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279" name="Line 102"/>
            <p:cNvSpPr>
              <a:spLocks noChangeShapeType="1"/>
            </p:cNvSpPr>
            <p:nvPr/>
          </p:nvSpPr>
          <p:spPr bwMode="auto">
            <a:xfrm flipV="1">
              <a:off x="1413" y="3321"/>
              <a:ext cx="0" cy="3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280" name="Line 103"/>
            <p:cNvSpPr>
              <a:spLocks noChangeShapeType="1"/>
            </p:cNvSpPr>
            <p:nvPr/>
          </p:nvSpPr>
          <p:spPr bwMode="auto">
            <a:xfrm flipV="1">
              <a:off x="1493" y="3321"/>
              <a:ext cx="0" cy="3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281" name="Arc 104"/>
            <p:cNvSpPr>
              <a:spLocks/>
            </p:cNvSpPr>
            <p:nvPr/>
          </p:nvSpPr>
          <p:spPr bwMode="auto">
            <a:xfrm>
              <a:off x="1370" y="3274"/>
              <a:ext cx="84" cy="44"/>
            </a:xfrm>
            <a:custGeom>
              <a:avLst/>
              <a:gdLst>
                <a:gd name="T0" fmla="*/ 0 w 21600"/>
                <a:gd name="T1" fmla="*/ 0 h 21598"/>
                <a:gd name="T2" fmla="*/ 0 w 21600"/>
                <a:gd name="T3" fmla="*/ 0 h 21598"/>
                <a:gd name="T4" fmla="*/ 0 w 21600"/>
                <a:gd name="T5" fmla="*/ 0 h 21598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598"/>
                <a:gd name="T11" fmla="*/ 21600 w 21600"/>
                <a:gd name="T12" fmla="*/ 21598 h 2159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598" fill="none" extrusionOk="0">
                  <a:moveTo>
                    <a:pt x="0" y="21598"/>
                  </a:moveTo>
                  <a:cubicBezTo>
                    <a:pt x="0" y="9768"/>
                    <a:pt x="9514" y="140"/>
                    <a:pt x="21342" y="-1"/>
                  </a:cubicBezTo>
                </a:path>
                <a:path w="21600" h="21598" stroke="0" extrusionOk="0">
                  <a:moveTo>
                    <a:pt x="0" y="21598"/>
                  </a:moveTo>
                  <a:cubicBezTo>
                    <a:pt x="0" y="9768"/>
                    <a:pt x="9514" y="140"/>
                    <a:pt x="21342" y="-1"/>
                  </a:cubicBezTo>
                  <a:lnTo>
                    <a:pt x="21600" y="21598"/>
                  </a:lnTo>
                  <a:lnTo>
                    <a:pt x="0" y="21598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282" name="Arc 105"/>
            <p:cNvSpPr>
              <a:spLocks/>
            </p:cNvSpPr>
            <p:nvPr/>
          </p:nvSpPr>
          <p:spPr bwMode="auto">
            <a:xfrm>
              <a:off x="1370" y="3018"/>
              <a:ext cx="92" cy="300"/>
            </a:xfrm>
            <a:custGeom>
              <a:avLst/>
              <a:gdLst>
                <a:gd name="T0" fmla="*/ 0 w 21600"/>
                <a:gd name="T1" fmla="*/ 0 h 21599"/>
                <a:gd name="T2" fmla="*/ 0 w 21600"/>
                <a:gd name="T3" fmla="*/ 0 h 21599"/>
                <a:gd name="T4" fmla="*/ 0 w 21600"/>
                <a:gd name="T5" fmla="*/ 0 h 21599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599"/>
                <a:gd name="T11" fmla="*/ 21600 w 21600"/>
                <a:gd name="T12" fmla="*/ 21599 h 21599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599" fill="none" extrusionOk="0">
                  <a:moveTo>
                    <a:pt x="0" y="21599"/>
                  </a:moveTo>
                  <a:cubicBezTo>
                    <a:pt x="0" y="9761"/>
                    <a:pt x="9528" y="129"/>
                    <a:pt x="21365" y="0"/>
                  </a:cubicBezTo>
                </a:path>
                <a:path w="21600" h="21599" stroke="0" extrusionOk="0">
                  <a:moveTo>
                    <a:pt x="0" y="21599"/>
                  </a:moveTo>
                  <a:cubicBezTo>
                    <a:pt x="0" y="9761"/>
                    <a:pt x="9528" y="129"/>
                    <a:pt x="21365" y="0"/>
                  </a:cubicBezTo>
                  <a:lnTo>
                    <a:pt x="21600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283" name="Arc 106"/>
            <p:cNvSpPr>
              <a:spLocks/>
            </p:cNvSpPr>
            <p:nvPr/>
          </p:nvSpPr>
          <p:spPr bwMode="auto">
            <a:xfrm>
              <a:off x="1453" y="3018"/>
              <a:ext cx="92" cy="284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284" name="Arc 107"/>
            <p:cNvSpPr>
              <a:spLocks/>
            </p:cNvSpPr>
            <p:nvPr/>
          </p:nvSpPr>
          <p:spPr bwMode="auto">
            <a:xfrm>
              <a:off x="1453" y="3274"/>
              <a:ext cx="92" cy="44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285" name="Line 108"/>
            <p:cNvSpPr>
              <a:spLocks noChangeShapeType="1"/>
            </p:cNvSpPr>
            <p:nvPr/>
          </p:nvSpPr>
          <p:spPr bwMode="auto">
            <a:xfrm>
              <a:off x="4005" y="3345"/>
              <a:ext cx="0" cy="7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286" name="Line 109"/>
            <p:cNvSpPr>
              <a:spLocks noChangeShapeType="1"/>
            </p:cNvSpPr>
            <p:nvPr/>
          </p:nvSpPr>
          <p:spPr bwMode="auto">
            <a:xfrm>
              <a:off x="4453" y="2665"/>
              <a:ext cx="0" cy="75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287" name="Line 110"/>
            <p:cNvSpPr>
              <a:spLocks noChangeShapeType="1"/>
            </p:cNvSpPr>
            <p:nvPr/>
          </p:nvSpPr>
          <p:spPr bwMode="auto">
            <a:xfrm>
              <a:off x="4009" y="3421"/>
              <a:ext cx="440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288" name="Line 111"/>
            <p:cNvSpPr>
              <a:spLocks noChangeShapeType="1"/>
            </p:cNvSpPr>
            <p:nvPr/>
          </p:nvSpPr>
          <p:spPr bwMode="auto">
            <a:xfrm>
              <a:off x="2317" y="2945"/>
              <a:ext cx="0" cy="7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289" name="Line 112"/>
            <p:cNvSpPr>
              <a:spLocks noChangeShapeType="1"/>
            </p:cNvSpPr>
            <p:nvPr/>
          </p:nvSpPr>
          <p:spPr bwMode="auto">
            <a:xfrm>
              <a:off x="3877" y="3785"/>
              <a:ext cx="0" cy="7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290" name="Line 113"/>
            <p:cNvSpPr>
              <a:spLocks noChangeShapeType="1"/>
            </p:cNvSpPr>
            <p:nvPr/>
          </p:nvSpPr>
          <p:spPr bwMode="auto">
            <a:xfrm>
              <a:off x="3013" y="3785"/>
              <a:ext cx="0" cy="7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291" name="Line 114"/>
            <p:cNvSpPr>
              <a:spLocks noChangeShapeType="1"/>
            </p:cNvSpPr>
            <p:nvPr/>
          </p:nvSpPr>
          <p:spPr bwMode="auto">
            <a:xfrm>
              <a:off x="2357" y="3345"/>
              <a:ext cx="0" cy="7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292" name="Line 115"/>
            <p:cNvSpPr>
              <a:spLocks noChangeShapeType="1"/>
            </p:cNvSpPr>
            <p:nvPr/>
          </p:nvSpPr>
          <p:spPr bwMode="auto">
            <a:xfrm>
              <a:off x="2813" y="2665"/>
              <a:ext cx="0" cy="75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293" name="Rectangle 116"/>
            <p:cNvSpPr>
              <a:spLocks noChangeArrowheads="1"/>
            </p:cNvSpPr>
            <p:nvPr/>
          </p:nvSpPr>
          <p:spPr bwMode="auto">
            <a:xfrm>
              <a:off x="2805" y="3413"/>
              <a:ext cx="24" cy="24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ko-KR" altLang="en-US" sz="800">
                <a:ea typeface="굴림" panose="020B0600000101010101" pitchFamily="50" charset="-127"/>
              </a:endParaRPr>
            </a:p>
          </p:txBody>
        </p:sp>
        <p:sp>
          <p:nvSpPr>
            <p:cNvPr id="7294" name="Line 117"/>
            <p:cNvSpPr>
              <a:spLocks noChangeShapeType="1"/>
            </p:cNvSpPr>
            <p:nvPr/>
          </p:nvSpPr>
          <p:spPr bwMode="auto">
            <a:xfrm>
              <a:off x="2813" y="3425"/>
              <a:ext cx="0" cy="5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295" name="Line 118"/>
            <p:cNvSpPr>
              <a:spLocks noChangeShapeType="1"/>
            </p:cNvSpPr>
            <p:nvPr/>
          </p:nvSpPr>
          <p:spPr bwMode="auto">
            <a:xfrm>
              <a:off x="2361" y="3421"/>
              <a:ext cx="44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296" name="Line 119"/>
            <p:cNvSpPr>
              <a:spLocks noChangeShapeType="1"/>
            </p:cNvSpPr>
            <p:nvPr/>
          </p:nvSpPr>
          <p:spPr bwMode="auto">
            <a:xfrm>
              <a:off x="2817" y="3941"/>
              <a:ext cx="192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297" name="Rectangle 120"/>
            <p:cNvSpPr>
              <a:spLocks noChangeArrowheads="1"/>
            </p:cNvSpPr>
            <p:nvPr/>
          </p:nvSpPr>
          <p:spPr bwMode="auto">
            <a:xfrm>
              <a:off x="3005" y="3933"/>
              <a:ext cx="24" cy="24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ko-KR" altLang="en-US" sz="800">
                <a:ea typeface="굴림" panose="020B0600000101010101" pitchFamily="50" charset="-127"/>
              </a:endParaRPr>
            </a:p>
          </p:txBody>
        </p:sp>
        <p:sp>
          <p:nvSpPr>
            <p:cNvPr id="7298" name="Line 121"/>
            <p:cNvSpPr>
              <a:spLocks noChangeShapeType="1"/>
            </p:cNvSpPr>
            <p:nvPr/>
          </p:nvSpPr>
          <p:spPr bwMode="auto">
            <a:xfrm>
              <a:off x="3017" y="3941"/>
              <a:ext cx="856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299" name="Line 122"/>
            <p:cNvSpPr>
              <a:spLocks noChangeShapeType="1"/>
            </p:cNvSpPr>
            <p:nvPr/>
          </p:nvSpPr>
          <p:spPr bwMode="auto">
            <a:xfrm>
              <a:off x="3013" y="3865"/>
              <a:ext cx="0" cy="7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300" name="Line 123"/>
            <p:cNvSpPr>
              <a:spLocks noChangeShapeType="1"/>
            </p:cNvSpPr>
            <p:nvPr/>
          </p:nvSpPr>
          <p:spPr bwMode="auto">
            <a:xfrm>
              <a:off x="3877" y="3865"/>
              <a:ext cx="0" cy="7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301" name="Line 124"/>
            <p:cNvSpPr>
              <a:spLocks noChangeShapeType="1"/>
            </p:cNvSpPr>
            <p:nvPr/>
          </p:nvSpPr>
          <p:spPr bwMode="auto">
            <a:xfrm>
              <a:off x="3141" y="2945"/>
              <a:ext cx="0" cy="7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302" name="Line 125"/>
            <p:cNvSpPr>
              <a:spLocks noChangeShapeType="1"/>
            </p:cNvSpPr>
            <p:nvPr/>
          </p:nvSpPr>
          <p:spPr bwMode="auto">
            <a:xfrm>
              <a:off x="3797" y="3785"/>
              <a:ext cx="0" cy="7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303" name="Line 126"/>
            <p:cNvSpPr>
              <a:spLocks noChangeShapeType="1"/>
            </p:cNvSpPr>
            <p:nvPr/>
          </p:nvSpPr>
          <p:spPr bwMode="auto">
            <a:xfrm>
              <a:off x="3181" y="3345"/>
              <a:ext cx="0" cy="7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304" name="Line 127"/>
            <p:cNvSpPr>
              <a:spLocks noChangeShapeType="1"/>
            </p:cNvSpPr>
            <p:nvPr/>
          </p:nvSpPr>
          <p:spPr bwMode="auto">
            <a:xfrm>
              <a:off x="3637" y="2665"/>
              <a:ext cx="0" cy="75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305" name="Rectangle 128"/>
            <p:cNvSpPr>
              <a:spLocks noChangeArrowheads="1"/>
            </p:cNvSpPr>
            <p:nvPr/>
          </p:nvSpPr>
          <p:spPr bwMode="auto">
            <a:xfrm>
              <a:off x="3621" y="3413"/>
              <a:ext cx="32" cy="24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ko-KR" altLang="en-US" sz="800">
                <a:ea typeface="굴림" panose="020B0600000101010101" pitchFamily="50" charset="-127"/>
              </a:endParaRPr>
            </a:p>
          </p:txBody>
        </p:sp>
        <p:sp>
          <p:nvSpPr>
            <p:cNvPr id="7306" name="Line 129"/>
            <p:cNvSpPr>
              <a:spLocks noChangeShapeType="1"/>
            </p:cNvSpPr>
            <p:nvPr/>
          </p:nvSpPr>
          <p:spPr bwMode="auto">
            <a:xfrm>
              <a:off x="3637" y="3425"/>
              <a:ext cx="0" cy="43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307" name="Line 130"/>
            <p:cNvSpPr>
              <a:spLocks noChangeShapeType="1"/>
            </p:cNvSpPr>
            <p:nvPr/>
          </p:nvSpPr>
          <p:spPr bwMode="auto">
            <a:xfrm>
              <a:off x="3185" y="3421"/>
              <a:ext cx="44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308" name="Line 131"/>
            <p:cNvSpPr>
              <a:spLocks noChangeShapeType="1"/>
            </p:cNvSpPr>
            <p:nvPr/>
          </p:nvSpPr>
          <p:spPr bwMode="auto">
            <a:xfrm>
              <a:off x="3641" y="3861"/>
              <a:ext cx="152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309" name="Line 132"/>
            <p:cNvSpPr>
              <a:spLocks noChangeShapeType="1"/>
            </p:cNvSpPr>
            <p:nvPr/>
          </p:nvSpPr>
          <p:spPr bwMode="auto">
            <a:xfrm>
              <a:off x="3965" y="2945"/>
              <a:ext cx="0" cy="7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310" name="Line 133"/>
            <p:cNvSpPr>
              <a:spLocks noChangeShapeType="1"/>
            </p:cNvSpPr>
            <p:nvPr/>
          </p:nvSpPr>
          <p:spPr bwMode="auto">
            <a:xfrm>
              <a:off x="3101" y="3345"/>
              <a:ext cx="0" cy="7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311" name="Line 134"/>
            <p:cNvSpPr>
              <a:spLocks noChangeShapeType="1"/>
            </p:cNvSpPr>
            <p:nvPr/>
          </p:nvSpPr>
          <p:spPr bwMode="auto">
            <a:xfrm>
              <a:off x="3053" y="3425"/>
              <a:ext cx="0" cy="7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312" name="Line 135"/>
            <p:cNvSpPr>
              <a:spLocks noChangeShapeType="1"/>
            </p:cNvSpPr>
            <p:nvPr/>
          </p:nvSpPr>
          <p:spPr bwMode="auto">
            <a:xfrm>
              <a:off x="3057" y="3421"/>
              <a:ext cx="40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313" name="Line 136"/>
            <p:cNvSpPr>
              <a:spLocks noChangeShapeType="1"/>
            </p:cNvSpPr>
            <p:nvPr/>
          </p:nvSpPr>
          <p:spPr bwMode="auto">
            <a:xfrm>
              <a:off x="3925" y="3345"/>
              <a:ext cx="0" cy="7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314" name="Line 137"/>
            <p:cNvSpPr>
              <a:spLocks noChangeShapeType="1"/>
            </p:cNvSpPr>
            <p:nvPr/>
          </p:nvSpPr>
          <p:spPr bwMode="auto">
            <a:xfrm>
              <a:off x="3877" y="3425"/>
              <a:ext cx="0" cy="7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315" name="Line 138"/>
            <p:cNvSpPr>
              <a:spLocks noChangeShapeType="1"/>
            </p:cNvSpPr>
            <p:nvPr/>
          </p:nvSpPr>
          <p:spPr bwMode="auto">
            <a:xfrm>
              <a:off x="3881" y="3421"/>
              <a:ext cx="40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316" name="Line 139"/>
            <p:cNvSpPr>
              <a:spLocks noChangeShapeType="1"/>
            </p:cNvSpPr>
            <p:nvPr/>
          </p:nvSpPr>
          <p:spPr bwMode="auto">
            <a:xfrm>
              <a:off x="1413" y="3345"/>
              <a:ext cx="0" cy="7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317" name="Line 140"/>
            <p:cNvSpPr>
              <a:spLocks noChangeShapeType="1"/>
            </p:cNvSpPr>
            <p:nvPr/>
          </p:nvSpPr>
          <p:spPr bwMode="auto">
            <a:xfrm>
              <a:off x="1413" y="3425"/>
              <a:ext cx="0" cy="27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318" name="Rectangle 141"/>
            <p:cNvSpPr>
              <a:spLocks noChangeArrowheads="1"/>
            </p:cNvSpPr>
            <p:nvPr/>
          </p:nvSpPr>
          <p:spPr bwMode="auto">
            <a:xfrm>
              <a:off x="1277" y="3709"/>
              <a:ext cx="296" cy="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9047" tIns="26983" rIns="19047" bIns="26983"/>
            <a:lstStyle>
              <a:lvl1pPr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lnSpc>
                  <a:spcPts val="1700"/>
                </a:lnSpc>
              </a:pPr>
              <a:r>
                <a:rPr lang="en-US" altLang="ko-KR" sz="700">
                  <a:solidFill>
                    <a:srgbClr val="000000"/>
                  </a:solidFill>
                  <a:latin typeface="Tahoma" panose="020B0604030504040204" pitchFamily="34" charset="0"/>
                  <a:ea typeface="굴림" panose="020B0600000101010101" pitchFamily="50" charset="-127"/>
                </a:rPr>
                <a:t>"1"</a:t>
              </a:r>
            </a:p>
          </p:txBody>
        </p:sp>
        <p:sp>
          <p:nvSpPr>
            <p:cNvPr id="7319" name="Line 142"/>
            <p:cNvSpPr>
              <a:spLocks noChangeShapeType="1"/>
            </p:cNvSpPr>
            <p:nvPr/>
          </p:nvSpPr>
          <p:spPr bwMode="auto">
            <a:xfrm>
              <a:off x="3965" y="3785"/>
              <a:ext cx="0" cy="7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320" name="Line 143"/>
            <p:cNvSpPr>
              <a:spLocks noChangeShapeType="1"/>
            </p:cNvSpPr>
            <p:nvPr/>
          </p:nvSpPr>
          <p:spPr bwMode="auto">
            <a:xfrm>
              <a:off x="3101" y="3785"/>
              <a:ext cx="0" cy="7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321" name="Line 144"/>
            <p:cNvSpPr>
              <a:spLocks noChangeShapeType="1"/>
            </p:cNvSpPr>
            <p:nvPr/>
          </p:nvSpPr>
          <p:spPr bwMode="auto">
            <a:xfrm>
              <a:off x="2277" y="3345"/>
              <a:ext cx="0" cy="7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322" name="Line 145"/>
            <p:cNvSpPr>
              <a:spLocks noChangeShapeType="1"/>
            </p:cNvSpPr>
            <p:nvPr/>
          </p:nvSpPr>
          <p:spPr bwMode="auto">
            <a:xfrm>
              <a:off x="1493" y="3345"/>
              <a:ext cx="0" cy="7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323" name="Line 146"/>
            <p:cNvSpPr>
              <a:spLocks noChangeShapeType="1"/>
            </p:cNvSpPr>
            <p:nvPr/>
          </p:nvSpPr>
          <p:spPr bwMode="auto">
            <a:xfrm>
              <a:off x="3965" y="3865"/>
              <a:ext cx="0" cy="15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324" name="Line 147"/>
            <p:cNvSpPr>
              <a:spLocks noChangeShapeType="1"/>
            </p:cNvSpPr>
            <p:nvPr/>
          </p:nvSpPr>
          <p:spPr bwMode="auto">
            <a:xfrm>
              <a:off x="1993" y="4021"/>
              <a:ext cx="280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325" name="Rectangle 148"/>
            <p:cNvSpPr>
              <a:spLocks noChangeArrowheads="1"/>
            </p:cNvSpPr>
            <p:nvPr/>
          </p:nvSpPr>
          <p:spPr bwMode="auto">
            <a:xfrm>
              <a:off x="2269" y="4013"/>
              <a:ext cx="24" cy="24"/>
            </a:xfrm>
            <a:prstGeom prst="rect">
              <a:avLst/>
            </a:prstGeom>
            <a:solidFill>
              <a:srgbClr val="D500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ko-KR" altLang="en-US" sz="800">
                <a:ea typeface="굴림" panose="020B0600000101010101" pitchFamily="50" charset="-127"/>
              </a:endParaRPr>
            </a:p>
          </p:txBody>
        </p:sp>
        <p:sp>
          <p:nvSpPr>
            <p:cNvPr id="7326" name="Line 149"/>
            <p:cNvSpPr>
              <a:spLocks noChangeShapeType="1"/>
            </p:cNvSpPr>
            <p:nvPr/>
          </p:nvSpPr>
          <p:spPr bwMode="auto">
            <a:xfrm>
              <a:off x="2281" y="4021"/>
              <a:ext cx="816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327" name="Rectangle 150"/>
            <p:cNvSpPr>
              <a:spLocks noChangeArrowheads="1"/>
            </p:cNvSpPr>
            <p:nvPr/>
          </p:nvSpPr>
          <p:spPr bwMode="auto">
            <a:xfrm>
              <a:off x="3093" y="4013"/>
              <a:ext cx="24" cy="24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ko-KR" altLang="en-US" sz="800">
                <a:ea typeface="굴림" panose="020B0600000101010101" pitchFamily="50" charset="-127"/>
              </a:endParaRPr>
            </a:p>
          </p:txBody>
        </p:sp>
        <p:sp>
          <p:nvSpPr>
            <p:cNvPr id="7328" name="Line 151"/>
            <p:cNvSpPr>
              <a:spLocks noChangeShapeType="1"/>
            </p:cNvSpPr>
            <p:nvPr/>
          </p:nvSpPr>
          <p:spPr bwMode="auto">
            <a:xfrm>
              <a:off x="3105" y="4021"/>
              <a:ext cx="856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329" name="Line 152"/>
            <p:cNvSpPr>
              <a:spLocks noChangeShapeType="1"/>
            </p:cNvSpPr>
            <p:nvPr/>
          </p:nvSpPr>
          <p:spPr bwMode="auto">
            <a:xfrm>
              <a:off x="3101" y="3865"/>
              <a:ext cx="0" cy="15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330" name="Line 153"/>
            <p:cNvSpPr>
              <a:spLocks noChangeShapeType="1"/>
            </p:cNvSpPr>
            <p:nvPr/>
          </p:nvSpPr>
          <p:spPr bwMode="auto">
            <a:xfrm>
              <a:off x="2277" y="3425"/>
              <a:ext cx="0" cy="59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331" name="Line 154"/>
            <p:cNvSpPr>
              <a:spLocks noChangeShapeType="1"/>
            </p:cNvSpPr>
            <p:nvPr/>
          </p:nvSpPr>
          <p:spPr bwMode="auto">
            <a:xfrm>
              <a:off x="1989" y="2665"/>
              <a:ext cx="0" cy="75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332" name="Rectangle 155"/>
            <p:cNvSpPr>
              <a:spLocks noChangeArrowheads="1"/>
            </p:cNvSpPr>
            <p:nvPr/>
          </p:nvSpPr>
          <p:spPr bwMode="auto">
            <a:xfrm>
              <a:off x="1981" y="3413"/>
              <a:ext cx="24" cy="24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ko-KR" altLang="en-US" sz="800">
                <a:ea typeface="굴림" panose="020B0600000101010101" pitchFamily="50" charset="-127"/>
              </a:endParaRPr>
            </a:p>
          </p:txBody>
        </p:sp>
        <p:sp>
          <p:nvSpPr>
            <p:cNvPr id="7333" name="Line 156"/>
            <p:cNvSpPr>
              <a:spLocks noChangeShapeType="1"/>
            </p:cNvSpPr>
            <p:nvPr/>
          </p:nvSpPr>
          <p:spPr bwMode="auto">
            <a:xfrm>
              <a:off x="1989" y="3425"/>
              <a:ext cx="0" cy="59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334" name="Line 157"/>
            <p:cNvSpPr>
              <a:spLocks noChangeShapeType="1"/>
            </p:cNvSpPr>
            <p:nvPr/>
          </p:nvSpPr>
          <p:spPr bwMode="auto">
            <a:xfrm>
              <a:off x="1497" y="3421"/>
              <a:ext cx="48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335" name="Line 158"/>
            <p:cNvSpPr>
              <a:spLocks noChangeShapeType="1"/>
            </p:cNvSpPr>
            <p:nvPr/>
          </p:nvSpPr>
          <p:spPr bwMode="auto">
            <a:xfrm>
              <a:off x="1453" y="2945"/>
              <a:ext cx="0" cy="7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336" name="Line 159"/>
            <p:cNvSpPr>
              <a:spLocks noChangeShapeType="1"/>
            </p:cNvSpPr>
            <p:nvPr/>
          </p:nvSpPr>
          <p:spPr bwMode="auto">
            <a:xfrm>
              <a:off x="2317" y="2665"/>
              <a:ext cx="0" cy="27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337" name="Line 160"/>
            <p:cNvSpPr>
              <a:spLocks noChangeShapeType="1"/>
            </p:cNvSpPr>
            <p:nvPr/>
          </p:nvSpPr>
          <p:spPr bwMode="auto">
            <a:xfrm>
              <a:off x="3141" y="2665"/>
              <a:ext cx="0" cy="27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338" name="Line 161"/>
            <p:cNvSpPr>
              <a:spLocks noChangeShapeType="1"/>
            </p:cNvSpPr>
            <p:nvPr/>
          </p:nvSpPr>
          <p:spPr bwMode="auto">
            <a:xfrm>
              <a:off x="3965" y="2665"/>
              <a:ext cx="0" cy="27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339" name="Line 162"/>
            <p:cNvSpPr>
              <a:spLocks noChangeShapeType="1"/>
            </p:cNvSpPr>
            <p:nvPr/>
          </p:nvSpPr>
          <p:spPr bwMode="auto">
            <a:xfrm>
              <a:off x="1453" y="2665"/>
              <a:ext cx="0" cy="27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340" name="Rectangle 163"/>
            <p:cNvSpPr>
              <a:spLocks noChangeArrowheads="1"/>
            </p:cNvSpPr>
            <p:nvPr/>
          </p:nvSpPr>
          <p:spPr bwMode="auto">
            <a:xfrm>
              <a:off x="4445" y="2653"/>
              <a:ext cx="24" cy="3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ko-KR" altLang="en-US" sz="800">
                <a:ea typeface="굴림" panose="020B0600000101010101" pitchFamily="50" charset="-127"/>
              </a:endParaRPr>
            </a:p>
          </p:txBody>
        </p:sp>
      </p:grpSp>
      <p:pic>
        <p:nvPicPr>
          <p:cNvPr id="7182" name="그림 36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6409" y="1045106"/>
            <a:ext cx="3248025" cy="219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83" name="TextBox 363"/>
          <p:cNvSpPr txBox="1">
            <a:spLocks noChangeArrowheads="1"/>
          </p:cNvSpPr>
          <p:nvPr/>
        </p:nvSpPr>
        <p:spPr bwMode="auto">
          <a:xfrm>
            <a:off x="3625850" y="1625600"/>
            <a:ext cx="17621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ko-KR">
                <a:ea typeface="굴림" panose="020B0600000101010101" pitchFamily="50" charset="-127"/>
              </a:rPr>
              <a:t>Microprocessor</a:t>
            </a:r>
            <a:endParaRPr lang="ko-KR" altLang="en-US">
              <a:ea typeface="굴림" panose="020B0600000101010101" pitchFamily="50" charset="-127"/>
            </a:endParaRPr>
          </a:p>
        </p:txBody>
      </p:sp>
      <p:sp>
        <p:nvSpPr>
          <p:cNvPr id="365" name="오른쪽 화살표 364"/>
          <p:cNvSpPr>
            <a:spLocks noChangeArrowheads="1"/>
          </p:cNvSpPr>
          <p:nvPr/>
        </p:nvSpPr>
        <p:spPr bwMode="auto">
          <a:xfrm rot="-1258614">
            <a:off x="4403725" y="2776538"/>
            <a:ext cx="3244850" cy="215900"/>
          </a:xfrm>
          <a:prstGeom prst="rightArrow">
            <a:avLst>
              <a:gd name="adj1" fmla="val 50000"/>
              <a:gd name="adj2" fmla="val 50028"/>
            </a:avLst>
          </a:prstGeom>
          <a:solidFill>
            <a:schemeClr val="accent1"/>
          </a:solidFill>
          <a:ln w="12700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ko-KR" altLang="en-US">
              <a:ea typeface="굴림" panose="020B0600000101010101" pitchFamily="50" charset="-127"/>
            </a:endParaRPr>
          </a:p>
        </p:txBody>
      </p:sp>
      <p:sp>
        <p:nvSpPr>
          <p:cNvPr id="366" name="오른쪽 화살표 365"/>
          <p:cNvSpPr>
            <a:spLocks noChangeArrowheads="1"/>
          </p:cNvSpPr>
          <p:nvPr/>
        </p:nvSpPr>
        <p:spPr bwMode="auto">
          <a:xfrm rot="-7415384">
            <a:off x="6179174" y="2590603"/>
            <a:ext cx="1956376" cy="200295"/>
          </a:xfrm>
          <a:prstGeom prst="rightArrow">
            <a:avLst>
              <a:gd name="adj1" fmla="val 50000"/>
              <a:gd name="adj2" fmla="val 50045"/>
            </a:avLst>
          </a:prstGeom>
          <a:solidFill>
            <a:schemeClr val="accent1"/>
          </a:solidFill>
          <a:ln w="12700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ko-KR" altLang="en-US"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65908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365" grpId="0" animBg="1"/>
      <p:bldP spid="36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슬라이드 번호 개체 틀 5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D9561630-CEC0-47FE-9909-E121D8BB2593}" type="slidenum">
              <a:rPr lang="en-US" altLang="en-US" smtClean="0">
                <a:latin typeface="Garamond" panose="02020404030301010803" pitchFamily="18" charset="0"/>
              </a:rPr>
              <a:pPr/>
              <a:t>11</a:t>
            </a:fld>
            <a:endParaRPr lang="en-US" altLang="en-US">
              <a:latin typeface="Garamond" panose="02020404030301010803" pitchFamily="18" charset="0"/>
            </a:endParaRPr>
          </a:p>
        </p:txBody>
      </p:sp>
      <p:sp>
        <p:nvSpPr>
          <p:cNvPr id="94211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7813"/>
            <a:ext cx="8116888" cy="766762"/>
          </a:xfrm>
        </p:spPr>
        <p:txBody>
          <a:bodyPr/>
          <a:lstStyle/>
          <a:p>
            <a:pPr eaLnBrk="1" hangingPunct="1"/>
            <a:r>
              <a:rPr lang="en-US" altLang="ko-KR" dirty="0">
                <a:ea typeface="굴림" panose="020B0600000101010101" pitchFamily="50" charset="-127"/>
              </a:rPr>
              <a:t>Terminologies: Hierarchical design</a:t>
            </a:r>
          </a:p>
        </p:txBody>
      </p:sp>
      <p:pic>
        <p:nvPicPr>
          <p:cNvPr id="9421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3638" y="1354138"/>
            <a:ext cx="6705600" cy="4732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0305464"/>
      </p:ext>
    </p:extLst>
  </p:cSld>
  <p:clrMapOvr>
    <a:masterClrMapping/>
  </p:clrMapOvr>
  <p:transition spd="slow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슬라이드 번호 개체 틀 5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D9561630-CEC0-47FE-9909-E121D8BB2593}" type="slidenum">
              <a:rPr lang="en-US" altLang="en-US" smtClean="0">
                <a:latin typeface="Garamond" panose="02020404030301010803" pitchFamily="18" charset="0"/>
              </a:rPr>
              <a:pPr/>
              <a:t>12</a:t>
            </a:fld>
            <a:endParaRPr lang="en-US" altLang="en-US">
              <a:latin typeface="Garamond" panose="02020404030301010803" pitchFamily="18" charset="0"/>
            </a:endParaRPr>
          </a:p>
        </p:txBody>
      </p:sp>
      <p:sp>
        <p:nvSpPr>
          <p:cNvPr id="94211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7813"/>
            <a:ext cx="8116888" cy="766762"/>
          </a:xfrm>
        </p:spPr>
        <p:txBody>
          <a:bodyPr/>
          <a:lstStyle/>
          <a:p>
            <a:pPr eaLnBrk="1" hangingPunct="1"/>
            <a:r>
              <a:rPr lang="en-US" altLang="ko-KR" dirty="0">
                <a:ea typeface="굴림" panose="020B0600000101010101" pitchFamily="50" charset="-127"/>
              </a:rPr>
              <a:t>Terminologies: Hierarchical design</a:t>
            </a:r>
          </a:p>
        </p:txBody>
      </p:sp>
      <p:pic>
        <p:nvPicPr>
          <p:cNvPr id="9421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3638" y="1354138"/>
            <a:ext cx="6705600" cy="4732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1170220" y="1359044"/>
            <a:ext cx="6570131" cy="4727432"/>
          </a:xfrm>
          <a:prstGeom prst="rect">
            <a:avLst/>
          </a:prstGeom>
          <a:solidFill>
            <a:schemeClr val="accent1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4355976" y="4033019"/>
            <a:ext cx="3384375" cy="1916261"/>
          </a:xfrm>
          <a:prstGeom prst="rect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5318415"/>
      </p:ext>
    </p:extLst>
  </p:cSld>
  <p:clrMapOvr>
    <a:masterClrMapping/>
  </p:clrMapOvr>
  <p:transition spd="slow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>
                <a:ea typeface="굴림" panose="020B0600000101010101" pitchFamily="50" charset="-127"/>
              </a:rPr>
              <a:t>HW Design: Logic Gate to Microprocessor</a:t>
            </a:r>
            <a:endParaRPr lang="ko-KR" altLang="en-US" dirty="0">
              <a:ea typeface="굴림" panose="020B0600000101010101" pitchFamily="50" charset="-127"/>
            </a:endParaRPr>
          </a:p>
        </p:txBody>
      </p:sp>
      <p:sp>
        <p:nvSpPr>
          <p:cNvPr id="7171" name="슬라이드 번호 개체 틀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6C0F4F3B-CDFE-41D3-ABCB-CEC7DC79C40E}" type="slidenum">
              <a:rPr lang="en-US" altLang="en-US" smtClean="0">
                <a:latin typeface="Garamond" panose="02020404030301010803" pitchFamily="18" charset="0"/>
              </a:rPr>
              <a:pPr/>
              <a:t>13</a:t>
            </a:fld>
            <a:endParaRPr lang="en-US" altLang="en-US">
              <a:latin typeface="Garamond" panose="02020404030301010803" pitchFamily="18" charset="0"/>
            </a:endParaRPr>
          </a:p>
        </p:txBody>
      </p:sp>
      <p:pic>
        <p:nvPicPr>
          <p:cNvPr id="7172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5289550"/>
            <a:ext cx="2208213" cy="142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7173" name="Object 129"/>
          <p:cNvGraphicFramePr>
            <a:graphicFrameLocks noChangeAspect="1"/>
          </p:cNvGraphicFramePr>
          <p:nvPr/>
        </p:nvGraphicFramePr>
        <p:xfrm>
          <a:off x="387350" y="3006725"/>
          <a:ext cx="2511425" cy="1906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1" name="VISIO" r:id="rId4" imgW="1229868" imgH="932688" progId="Visio.Drawing.6">
                  <p:embed/>
                </p:oleObj>
              </mc:Choice>
              <mc:Fallback>
                <p:oleObj name="VISIO" r:id="rId4" imgW="1229868" imgH="932688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7350" y="3006725"/>
                        <a:ext cx="2511425" cy="1906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7174" name="Group 27"/>
          <p:cNvGrpSpPr>
            <a:grpSpLocks/>
          </p:cNvGrpSpPr>
          <p:nvPr/>
        </p:nvGrpSpPr>
        <p:grpSpPr bwMode="auto">
          <a:xfrm>
            <a:off x="3367088" y="2647950"/>
            <a:ext cx="1917700" cy="2909888"/>
            <a:chOff x="1640" y="571"/>
            <a:chExt cx="2741" cy="3441"/>
          </a:xfrm>
        </p:grpSpPr>
        <p:sp>
          <p:nvSpPr>
            <p:cNvPr id="7401" name="Rectangle 14"/>
            <p:cNvSpPr>
              <a:spLocks noChangeArrowheads="1"/>
            </p:cNvSpPr>
            <p:nvPr/>
          </p:nvSpPr>
          <p:spPr bwMode="auto">
            <a:xfrm>
              <a:off x="1670" y="661"/>
              <a:ext cx="2621" cy="335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ko-KR" altLang="en-US">
                <a:ea typeface="굴림" panose="020B0600000101010101" pitchFamily="50" charset="-127"/>
              </a:endParaRPr>
            </a:p>
          </p:txBody>
        </p:sp>
        <p:pic>
          <p:nvPicPr>
            <p:cNvPr id="7402" name="Picture 15"/>
            <p:cNvPicPr>
              <a:picLocks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0" y="661"/>
              <a:ext cx="2611" cy="33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403" name="Rectangle 16"/>
            <p:cNvSpPr>
              <a:spLocks noChangeArrowheads="1"/>
            </p:cNvSpPr>
            <p:nvPr/>
          </p:nvSpPr>
          <p:spPr bwMode="auto">
            <a:xfrm>
              <a:off x="3731" y="1641"/>
              <a:ext cx="320" cy="36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ko-KR" altLang="en-US">
                <a:ea typeface="굴림" panose="020B0600000101010101" pitchFamily="50" charset="-127"/>
              </a:endParaRPr>
            </a:p>
          </p:txBody>
        </p:sp>
        <p:sp>
          <p:nvSpPr>
            <p:cNvPr id="7404" name="Rectangle 17"/>
            <p:cNvSpPr>
              <a:spLocks noChangeArrowheads="1"/>
            </p:cNvSpPr>
            <p:nvPr/>
          </p:nvSpPr>
          <p:spPr bwMode="auto">
            <a:xfrm>
              <a:off x="3681" y="1571"/>
              <a:ext cx="320" cy="36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ko-KR" altLang="en-US">
                <a:ea typeface="굴림" panose="020B0600000101010101" pitchFamily="50" charset="-127"/>
              </a:endParaRPr>
            </a:p>
          </p:txBody>
        </p:sp>
        <p:sp>
          <p:nvSpPr>
            <p:cNvPr id="7405" name="Rectangle 18"/>
            <p:cNvSpPr>
              <a:spLocks noChangeArrowheads="1"/>
            </p:cNvSpPr>
            <p:nvPr/>
          </p:nvSpPr>
          <p:spPr bwMode="auto">
            <a:xfrm>
              <a:off x="4061" y="2692"/>
              <a:ext cx="320" cy="36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ko-KR" altLang="en-US">
                <a:ea typeface="굴림" panose="020B0600000101010101" pitchFamily="50" charset="-127"/>
              </a:endParaRPr>
            </a:p>
          </p:txBody>
        </p:sp>
        <p:sp>
          <p:nvSpPr>
            <p:cNvPr id="7406" name="Rectangle 19"/>
            <p:cNvSpPr>
              <a:spLocks noChangeArrowheads="1"/>
            </p:cNvSpPr>
            <p:nvPr/>
          </p:nvSpPr>
          <p:spPr bwMode="auto">
            <a:xfrm>
              <a:off x="4011" y="2622"/>
              <a:ext cx="320" cy="36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ko-KR" altLang="en-US">
                <a:ea typeface="굴림" panose="020B0600000101010101" pitchFamily="50" charset="-127"/>
              </a:endParaRPr>
            </a:p>
          </p:txBody>
        </p:sp>
        <p:sp>
          <p:nvSpPr>
            <p:cNvPr id="7407" name="Rectangle 20"/>
            <p:cNvSpPr>
              <a:spLocks noChangeArrowheads="1"/>
            </p:cNvSpPr>
            <p:nvPr/>
          </p:nvSpPr>
          <p:spPr bwMode="auto">
            <a:xfrm>
              <a:off x="3561" y="3442"/>
              <a:ext cx="320" cy="36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ko-KR" altLang="en-US">
                <a:ea typeface="굴림" panose="020B0600000101010101" pitchFamily="50" charset="-127"/>
              </a:endParaRPr>
            </a:p>
          </p:txBody>
        </p:sp>
        <p:sp>
          <p:nvSpPr>
            <p:cNvPr id="7408" name="Rectangle 21"/>
            <p:cNvSpPr>
              <a:spLocks noChangeArrowheads="1"/>
            </p:cNvSpPr>
            <p:nvPr/>
          </p:nvSpPr>
          <p:spPr bwMode="auto">
            <a:xfrm>
              <a:off x="3511" y="3372"/>
              <a:ext cx="320" cy="36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ko-KR" altLang="en-US">
                <a:ea typeface="굴림" panose="020B0600000101010101" pitchFamily="50" charset="-127"/>
              </a:endParaRPr>
            </a:p>
          </p:txBody>
        </p:sp>
        <p:sp>
          <p:nvSpPr>
            <p:cNvPr id="7409" name="Rectangle 22"/>
            <p:cNvSpPr>
              <a:spLocks noChangeArrowheads="1"/>
            </p:cNvSpPr>
            <p:nvPr/>
          </p:nvSpPr>
          <p:spPr bwMode="auto">
            <a:xfrm>
              <a:off x="1640" y="571"/>
              <a:ext cx="710" cy="36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ko-KR" altLang="en-US">
                <a:ea typeface="굴림" panose="020B0600000101010101" pitchFamily="50" charset="-127"/>
              </a:endParaRPr>
            </a:p>
          </p:txBody>
        </p:sp>
      </p:grpSp>
      <p:sp>
        <p:nvSpPr>
          <p:cNvPr id="19" name="오른쪽 화살표 18"/>
          <p:cNvSpPr>
            <a:spLocks noChangeArrowheads="1"/>
          </p:cNvSpPr>
          <p:nvPr/>
        </p:nvSpPr>
        <p:spPr bwMode="auto">
          <a:xfrm rot="-5400000">
            <a:off x="1306512" y="4808538"/>
            <a:ext cx="511175" cy="215900"/>
          </a:xfrm>
          <a:prstGeom prst="rightArrow">
            <a:avLst>
              <a:gd name="adj1" fmla="val 50000"/>
              <a:gd name="adj2" fmla="val 50082"/>
            </a:avLst>
          </a:prstGeom>
          <a:solidFill>
            <a:schemeClr val="accent1"/>
          </a:solidFill>
          <a:ln w="12700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ko-KR" altLang="en-US">
              <a:ea typeface="굴림" panose="020B0600000101010101" pitchFamily="50" charset="-127"/>
            </a:endParaRPr>
          </a:p>
        </p:txBody>
      </p:sp>
      <p:sp>
        <p:nvSpPr>
          <p:cNvPr id="20" name="오른쪽 화살표 19"/>
          <p:cNvSpPr>
            <a:spLocks noChangeArrowheads="1"/>
          </p:cNvSpPr>
          <p:nvPr/>
        </p:nvSpPr>
        <p:spPr bwMode="auto">
          <a:xfrm>
            <a:off x="2855913" y="3489325"/>
            <a:ext cx="1011237" cy="215900"/>
          </a:xfrm>
          <a:prstGeom prst="rightArrow">
            <a:avLst>
              <a:gd name="adj1" fmla="val 50000"/>
              <a:gd name="adj2" fmla="val 50091"/>
            </a:avLst>
          </a:prstGeom>
          <a:solidFill>
            <a:schemeClr val="accent1"/>
          </a:solidFill>
          <a:ln w="12700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ko-KR" altLang="en-US">
              <a:ea typeface="굴림" panose="020B0600000101010101" pitchFamily="50" charset="-127"/>
            </a:endParaRPr>
          </a:p>
        </p:txBody>
      </p:sp>
      <p:sp>
        <p:nvSpPr>
          <p:cNvPr id="7177" name="TextBox 20"/>
          <p:cNvSpPr txBox="1">
            <a:spLocks noChangeArrowheads="1"/>
          </p:cNvSpPr>
          <p:nvPr/>
        </p:nvSpPr>
        <p:spPr bwMode="auto">
          <a:xfrm>
            <a:off x="1222375" y="2638425"/>
            <a:ext cx="83978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ko-KR">
                <a:ea typeface="굴림" panose="020B0600000101010101" pitchFamily="50" charset="-127"/>
              </a:rPr>
              <a:t>Circuit</a:t>
            </a:r>
            <a:endParaRPr lang="ko-KR" altLang="en-US">
              <a:ea typeface="굴림" panose="020B0600000101010101" pitchFamily="50" charset="-127"/>
            </a:endParaRPr>
          </a:p>
        </p:txBody>
      </p:sp>
      <p:sp>
        <p:nvSpPr>
          <p:cNvPr id="7178" name="TextBox 21"/>
          <p:cNvSpPr txBox="1">
            <a:spLocks noChangeArrowheads="1"/>
          </p:cNvSpPr>
          <p:nvPr/>
        </p:nvSpPr>
        <p:spPr bwMode="auto">
          <a:xfrm>
            <a:off x="2808288" y="5645150"/>
            <a:ext cx="264795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ko-KR">
                <a:ea typeface="굴림" panose="020B0600000101010101" pitchFamily="50" charset="-127"/>
              </a:rPr>
              <a:t>Logic Gates</a:t>
            </a:r>
          </a:p>
          <a:p>
            <a:pPr algn="ctr"/>
            <a:r>
              <a:rPr lang="en-US" altLang="ko-KR">
                <a:ea typeface="굴림" panose="020B0600000101010101" pitchFamily="50" charset="-127"/>
              </a:rPr>
              <a:t>in Combinational circuit</a:t>
            </a:r>
            <a:endParaRPr lang="ko-KR" altLang="en-US">
              <a:ea typeface="굴림" panose="020B0600000101010101" pitchFamily="50" charset="-127"/>
            </a:endParaRPr>
          </a:p>
        </p:txBody>
      </p:sp>
      <p:grpSp>
        <p:nvGrpSpPr>
          <p:cNvPr id="7179" name="그룹 82"/>
          <p:cNvGrpSpPr>
            <a:grpSpLocks/>
          </p:cNvGrpSpPr>
          <p:nvPr/>
        </p:nvGrpSpPr>
        <p:grpSpPr bwMode="auto">
          <a:xfrm>
            <a:off x="5240338" y="3041650"/>
            <a:ext cx="3736975" cy="1728788"/>
            <a:chOff x="1647825" y="3405188"/>
            <a:chExt cx="7038975" cy="2990850"/>
          </a:xfrm>
        </p:grpSpPr>
        <p:grpSp>
          <p:nvGrpSpPr>
            <p:cNvPr id="7341" name="Group 71"/>
            <p:cNvGrpSpPr>
              <a:grpSpLocks/>
            </p:cNvGrpSpPr>
            <p:nvPr/>
          </p:nvGrpSpPr>
          <p:grpSpPr bwMode="auto">
            <a:xfrm>
              <a:off x="5022850" y="4057650"/>
              <a:ext cx="2468563" cy="1365250"/>
              <a:chOff x="3057" y="2463"/>
              <a:chExt cx="1555" cy="860"/>
            </a:xfrm>
          </p:grpSpPr>
          <p:sp>
            <p:nvSpPr>
              <p:cNvPr id="7399" name="Rectangle 16"/>
              <p:cNvSpPr>
                <a:spLocks noChangeArrowheads="1"/>
              </p:cNvSpPr>
              <p:nvPr/>
            </p:nvSpPr>
            <p:spPr bwMode="auto">
              <a:xfrm>
                <a:off x="3377" y="2782"/>
                <a:ext cx="947" cy="3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19050" tIns="26988" rIns="19050" bIns="26988"/>
              <a:lstStyle>
                <a:lvl1pPr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>
                  <a:lnSpc>
                    <a:spcPts val="1700"/>
                  </a:lnSpc>
                </a:pPr>
                <a:r>
                  <a:rPr lang="en-US" altLang="ko-KR" sz="700">
                    <a:solidFill>
                      <a:srgbClr val="000000"/>
                    </a:solidFill>
                    <a:latin typeface="Tahoma" panose="020B0604030504040204" pitchFamily="34" charset="0"/>
                    <a:ea typeface="굴림" panose="020B0600000101010101" pitchFamily="50" charset="-127"/>
                  </a:rPr>
                  <a:t>C2!=value</a:t>
                </a:r>
                <a:br>
                  <a:rPr lang="en-US" altLang="ko-KR" sz="700">
                    <a:solidFill>
                      <a:srgbClr val="000000"/>
                    </a:solidFill>
                    <a:latin typeface="Tahoma" panose="020B0604030504040204" pitchFamily="34" charset="0"/>
                    <a:ea typeface="굴림" panose="020B0600000101010101" pitchFamily="50" charset="-127"/>
                  </a:rPr>
                </a:br>
                <a:r>
                  <a:rPr lang="en-US" altLang="ko-KR" sz="700">
                    <a:solidFill>
                      <a:srgbClr val="000000"/>
                    </a:solidFill>
                    <a:latin typeface="Tahoma" panose="020B0604030504040204" pitchFamily="34" charset="0"/>
                    <a:ea typeface="굴림" panose="020B0600000101010101" pitchFamily="50" charset="-127"/>
                  </a:rPr>
                  <a:t>&amp; new</a:t>
                </a:r>
              </a:p>
            </p:txBody>
          </p:sp>
          <p:sp>
            <p:nvSpPr>
              <p:cNvPr id="7400" name="Line 22"/>
              <p:cNvSpPr>
                <a:spLocks noChangeShapeType="1"/>
              </p:cNvSpPr>
              <p:nvPr/>
            </p:nvSpPr>
            <p:spPr bwMode="auto">
              <a:xfrm flipV="1">
                <a:off x="3057" y="2463"/>
                <a:ext cx="1555" cy="86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</p:grpSp>
        <p:grpSp>
          <p:nvGrpSpPr>
            <p:cNvPr id="7342" name="Group 74"/>
            <p:cNvGrpSpPr>
              <a:grpSpLocks/>
            </p:cNvGrpSpPr>
            <p:nvPr/>
          </p:nvGrpSpPr>
          <p:grpSpPr bwMode="auto">
            <a:xfrm>
              <a:off x="6602413" y="4057650"/>
              <a:ext cx="1671637" cy="1365250"/>
              <a:chOff x="4052" y="2463"/>
              <a:chExt cx="1053" cy="860"/>
            </a:xfrm>
          </p:grpSpPr>
          <p:sp>
            <p:nvSpPr>
              <p:cNvPr id="7397" name="Rectangle 17"/>
              <p:cNvSpPr>
                <a:spLocks noChangeArrowheads="1"/>
              </p:cNvSpPr>
              <p:nvPr/>
            </p:nvSpPr>
            <p:spPr bwMode="auto">
              <a:xfrm>
                <a:off x="4159" y="2782"/>
                <a:ext cx="946" cy="3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19050" tIns="26988" rIns="19050" bIns="26988"/>
              <a:lstStyle>
                <a:lvl1pPr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>
                  <a:lnSpc>
                    <a:spcPts val="1700"/>
                  </a:lnSpc>
                </a:pPr>
                <a:r>
                  <a:rPr lang="en-US" altLang="ko-KR" sz="700">
                    <a:solidFill>
                      <a:srgbClr val="000000"/>
                    </a:solidFill>
                    <a:latin typeface="Tahoma" panose="020B0604030504040204" pitchFamily="34" charset="0"/>
                    <a:ea typeface="굴림" panose="020B0600000101010101" pitchFamily="50" charset="-127"/>
                  </a:rPr>
                  <a:t>C3!=value</a:t>
                </a:r>
                <a:br>
                  <a:rPr lang="en-US" altLang="ko-KR" sz="700">
                    <a:solidFill>
                      <a:srgbClr val="000000"/>
                    </a:solidFill>
                    <a:latin typeface="Tahoma" panose="020B0604030504040204" pitchFamily="34" charset="0"/>
                    <a:ea typeface="굴림" panose="020B0600000101010101" pitchFamily="50" charset="-127"/>
                  </a:rPr>
                </a:br>
                <a:r>
                  <a:rPr lang="en-US" altLang="ko-KR" sz="700">
                    <a:solidFill>
                      <a:srgbClr val="000000"/>
                    </a:solidFill>
                    <a:latin typeface="Tahoma" panose="020B0604030504040204" pitchFamily="34" charset="0"/>
                    <a:ea typeface="굴림" panose="020B0600000101010101" pitchFamily="50" charset="-127"/>
                  </a:rPr>
                  <a:t>&amp; new</a:t>
                </a:r>
              </a:p>
            </p:txBody>
          </p:sp>
          <p:sp>
            <p:nvSpPr>
              <p:cNvPr id="7398" name="Line 23"/>
              <p:cNvSpPr>
                <a:spLocks noChangeShapeType="1"/>
              </p:cNvSpPr>
              <p:nvPr/>
            </p:nvSpPr>
            <p:spPr bwMode="auto">
              <a:xfrm flipV="1">
                <a:off x="4052" y="2463"/>
                <a:ext cx="560" cy="86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</p:grpSp>
        <p:grpSp>
          <p:nvGrpSpPr>
            <p:cNvPr id="7343" name="Group 75"/>
            <p:cNvGrpSpPr>
              <a:grpSpLocks/>
            </p:cNvGrpSpPr>
            <p:nvPr/>
          </p:nvGrpSpPr>
          <p:grpSpPr bwMode="auto">
            <a:xfrm>
              <a:off x="1647825" y="5267325"/>
              <a:ext cx="1108075" cy="338138"/>
              <a:chOff x="931" y="3225"/>
              <a:chExt cx="698" cy="213"/>
            </a:xfrm>
          </p:grpSpPr>
          <p:sp>
            <p:nvSpPr>
              <p:cNvPr id="7395" name="Line 19"/>
              <p:cNvSpPr>
                <a:spLocks noChangeShapeType="1"/>
              </p:cNvSpPr>
              <p:nvPr/>
            </p:nvSpPr>
            <p:spPr bwMode="auto">
              <a:xfrm>
                <a:off x="1353" y="3319"/>
                <a:ext cx="276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7396" name="Rectangle 25"/>
              <p:cNvSpPr>
                <a:spLocks noChangeArrowheads="1"/>
              </p:cNvSpPr>
              <p:nvPr/>
            </p:nvSpPr>
            <p:spPr bwMode="auto">
              <a:xfrm>
                <a:off x="931" y="3225"/>
                <a:ext cx="450" cy="2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19050" tIns="26988" rIns="19050" bIns="26988"/>
              <a:lstStyle>
                <a:lvl1pPr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>
                  <a:lnSpc>
                    <a:spcPts val="1700"/>
                  </a:lnSpc>
                </a:pPr>
                <a:r>
                  <a:rPr lang="en-US" altLang="ko-KR" sz="700">
                    <a:solidFill>
                      <a:srgbClr val="000000"/>
                    </a:solidFill>
                    <a:latin typeface="Tahoma" panose="020B0604030504040204" pitchFamily="34" charset="0"/>
                    <a:ea typeface="굴림" panose="020B0600000101010101" pitchFamily="50" charset="-127"/>
                  </a:rPr>
                  <a:t>reset</a:t>
                </a:r>
              </a:p>
            </p:txBody>
          </p:sp>
        </p:grpSp>
        <p:grpSp>
          <p:nvGrpSpPr>
            <p:cNvPr id="7344" name="Group 73"/>
            <p:cNvGrpSpPr>
              <a:grpSpLocks/>
            </p:cNvGrpSpPr>
            <p:nvPr/>
          </p:nvGrpSpPr>
          <p:grpSpPr bwMode="auto">
            <a:xfrm>
              <a:off x="7715250" y="5762625"/>
              <a:ext cx="239713" cy="331788"/>
              <a:chOff x="4753" y="3537"/>
              <a:chExt cx="151" cy="209"/>
            </a:xfrm>
          </p:grpSpPr>
          <p:sp>
            <p:nvSpPr>
              <p:cNvPr id="7392" name="Line 35"/>
              <p:cNvSpPr>
                <a:spLocks noChangeShapeType="1"/>
              </p:cNvSpPr>
              <p:nvPr/>
            </p:nvSpPr>
            <p:spPr bwMode="auto">
              <a:xfrm>
                <a:off x="4757" y="3537"/>
                <a:ext cx="0" cy="205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triangle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7393" name="Line 36"/>
              <p:cNvSpPr>
                <a:spLocks noChangeShapeType="1"/>
              </p:cNvSpPr>
              <p:nvPr/>
            </p:nvSpPr>
            <p:spPr bwMode="auto">
              <a:xfrm>
                <a:off x="4900" y="3537"/>
                <a:ext cx="0" cy="205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7394" name="Line 37"/>
              <p:cNvSpPr>
                <a:spLocks noChangeShapeType="1"/>
              </p:cNvSpPr>
              <p:nvPr/>
            </p:nvSpPr>
            <p:spPr bwMode="auto">
              <a:xfrm flipH="1">
                <a:off x="4753" y="3746"/>
                <a:ext cx="151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</p:grpSp>
        <p:grpSp>
          <p:nvGrpSpPr>
            <p:cNvPr id="7345" name="Group 70"/>
            <p:cNvGrpSpPr>
              <a:grpSpLocks/>
            </p:cNvGrpSpPr>
            <p:nvPr/>
          </p:nvGrpSpPr>
          <p:grpSpPr bwMode="auto">
            <a:xfrm>
              <a:off x="5918200" y="5762625"/>
              <a:ext cx="803275" cy="633413"/>
              <a:chOff x="3621" y="3537"/>
              <a:chExt cx="506" cy="399"/>
            </a:xfrm>
          </p:grpSpPr>
          <p:sp>
            <p:nvSpPr>
              <p:cNvPr id="7388" name="Line 26"/>
              <p:cNvSpPr>
                <a:spLocks noChangeShapeType="1"/>
              </p:cNvSpPr>
              <p:nvPr/>
            </p:nvSpPr>
            <p:spPr bwMode="auto">
              <a:xfrm>
                <a:off x="3764" y="3537"/>
                <a:ext cx="0" cy="205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triangle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7389" name="Line 27"/>
              <p:cNvSpPr>
                <a:spLocks noChangeShapeType="1"/>
              </p:cNvSpPr>
              <p:nvPr/>
            </p:nvSpPr>
            <p:spPr bwMode="auto">
              <a:xfrm>
                <a:off x="3905" y="3537"/>
                <a:ext cx="0" cy="205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7390" name="Line 28"/>
              <p:cNvSpPr>
                <a:spLocks noChangeShapeType="1"/>
              </p:cNvSpPr>
              <p:nvPr/>
            </p:nvSpPr>
            <p:spPr bwMode="auto">
              <a:xfrm flipH="1">
                <a:off x="3760" y="3746"/>
                <a:ext cx="149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7391" name="Rectangle 38"/>
              <p:cNvSpPr>
                <a:spLocks noChangeArrowheads="1"/>
              </p:cNvSpPr>
              <p:nvPr/>
            </p:nvSpPr>
            <p:spPr bwMode="auto">
              <a:xfrm>
                <a:off x="3621" y="3722"/>
                <a:ext cx="506" cy="21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19050" tIns="26988" rIns="19050" bIns="26988"/>
              <a:lstStyle>
                <a:lvl1pPr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>
                  <a:lnSpc>
                    <a:spcPts val="1700"/>
                  </a:lnSpc>
                </a:pPr>
                <a:r>
                  <a:rPr lang="en-US" altLang="ko-KR" sz="700">
                    <a:solidFill>
                      <a:srgbClr val="000000"/>
                    </a:solidFill>
                    <a:latin typeface="Tahoma" panose="020B0604030504040204" pitchFamily="34" charset="0"/>
                    <a:ea typeface="굴림" panose="020B0600000101010101" pitchFamily="50" charset="-127"/>
                  </a:rPr>
                  <a:t>not new</a:t>
                </a:r>
              </a:p>
            </p:txBody>
          </p:sp>
        </p:grpSp>
        <p:grpSp>
          <p:nvGrpSpPr>
            <p:cNvPr id="7346" name="Group 67"/>
            <p:cNvGrpSpPr>
              <a:grpSpLocks/>
            </p:cNvGrpSpPr>
            <p:nvPr/>
          </p:nvGrpSpPr>
          <p:grpSpPr bwMode="auto">
            <a:xfrm>
              <a:off x="4341813" y="5762625"/>
              <a:ext cx="800100" cy="633413"/>
              <a:chOff x="2628" y="3537"/>
              <a:chExt cx="504" cy="399"/>
            </a:xfrm>
          </p:grpSpPr>
          <p:sp>
            <p:nvSpPr>
              <p:cNvPr id="7384" name="Line 29"/>
              <p:cNvSpPr>
                <a:spLocks noChangeShapeType="1"/>
              </p:cNvSpPr>
              <p:nvPr/>
            </p:nvSpPr>
            <p:spPr bwMode="auto">
              <a:xfrm>
                <a:off x="2769" y="3537"/>
                <a:ext cx="0" cy="205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triangle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7385" name="Line 30"/>
              <p:cNvSpPr>
                <a:spLocks noChangeShapeType="1"/>
              </p:cNvSpPr>
              <p:nvPr/>
            </p:nvSpPr>
            <p:spPr bwMode="auto">
              <a:xfrm>
                <a:off x="2912" y="3537"/>
                <a:ext cx="0" cy="205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7386" name="Line 31"/>
              <p:cNvSpPr>
                <a:spLocks noChangeShapeType="1"/>
              </p:cNvSpPr>
              <p:nvPr/>
            </p:nvSpPr>
            <p:spPr bwMode="auto">
              <a:xfrm flipH="1">
                <a:off x="2765" y="3746"/>
                <a:ext cx="151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7387" name="Rectangle 39"/>
              <p:cNvSpPr>
                <a:spLocks noChangeArrowheads="1"/>
              </p:cNvSpPr>
              <p:nvPr/>
            </p:nvSpPr>
            <p:spPr bwMode="auto">
              <a:xfrm>
                <a:off x="2628" y="3722"/>
                <a:ext cx="504" cy="21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19050" tIns="26988" rIns="19050" bIns="26988"/>
              <a:lstStyle>
                <a:lvl1pPr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>
                  <a:lnSpc>
                    <a:spcPts val="1700"/>
                  </a:lnSpc>
                </a:pPr>
                <a:r>
                  <a:rPr lang="en-US" altLang="ko-KR" sz="700">
                    <a:solidFill>
                      <a:srgbClr val="000000"/>
                    </a:solidFill>
                    <a:latin typeface="Tahoma" panose="020B0604030504040204" pitchFamily="34" charset="0"/>
                    <a:ea typeface="굴림" panose="020B0600000101010101" pitchFamily="50" charset="-127"/>
                  </a:rPr>
                  <a:t>not new</a:t>
                </a:r>
              </a:p>
            </p:txBody>
          </p:sp>
        </p:grpSp>
        <p:grpSp>
          <p:nvGrpSpPr>
            <p:cNvPr id="7347" name="Group 63"/>
            <p:cNvGrpSpPr>
              <a:grpSpLocks/>
            </p:cNvGrpSpPr>
            <p:nvPr/>
          </p:nvGrpSpPr>
          <p:grpSpPr bwMode="auto">
            <a:xfrm>
              <a:off x="2762250" y="5762625"/>
              <a:ext cx="803275" cy="633413"/>
              <a:chOff x="1633" y="3537"/>
              <a:chExt cx="506" cy="399"/>
            </a:xfrm>
          </p:grpSpPr>
          <p:sp>
            <p:nvSpPr>
              <p:cNvPr id="7380" name="Line 32"/>
              <p:cNvSpPr>
                <a:spLocks noChangeShapeType="1"/>
              </p:cNvSpPr>
              <p:nvPr/>
            </p:nvSpPr>
            <p:spPr bwMode="auto">
              <a:xfrm>
                <a:off x="1776" y="3537"/>
                <a:ext cx="0" cy="205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triangle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7381" name="Line 33"/>
              <p:cNvSpPr>
                <a:spLocks noChangeShapeType="1"/>
              </p:cNvSpPr>
              <p:nvPr/>
            </p:nvSpPr>
            <p:spPr bwMode="auto">
              <a:xfrm>
                <a:off x="1917" y="3537"/>
                <a:ext cx="0" cy="205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7382" name="Line 34"/>
              <p:cNvSpPr>
                <a:spLocks noChangeShapeType="1"/>
              </p:cNvSpPr>
              <p:nvPr/>
            </p:nvSpPr>
            <p:spPr bwMode="auto">
              <a:xfrm flipH="1">
                <a:off x="1772" y="3746"/>
                <a:ext cx="149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7383" name="Rectangle 40"/>
              <p:cNvSpPr>
                <a:spLocks noChangeArrowheads="1"/>
              </p:cNvSpPr>
              <p:nvPr/>
            </p:nvSpPr>
            <p:spPr bwMode="auto">
              <a:xfrm>
                <a:off x="1633" y="3722"/>
                <a:ext cx="506" cy="21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19050" tIns="26988" rIns="19050" bIns="26988"/>
              <a:lstStyle>
                <a:lvl1pPr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>
                  <a:lnSpc>
                    <a:spcPts val="1700"/>
                  </a:lnSpc>
                </a:pPr>
                <a:r>
                  <a:rPr lang="en-US" altLang="ko-KR" sz="700">
                    <a:solidFill>
                      <a:srgbClr val="000000"/>
                    </a:solidFill>
                    <a:latin typeface="Tahoma" panose="020B0604030504040204" pitchFamily="34" charset="0"/>
                    <a:ea typeface="굴림" panose="020B0600000101010101" pitchFamily="50" charset="-127"/>
                  </a:rPr>
                  <a:t>not new</a:t>
                </a:r>
              </a:p>
            </p:txBody>
          </p:sp>
        </p:grpSp>
        <p:grpSp>
          <p:nvGrpSpPr>
            <p:cNvPr id="7348" name="Group 62"/>
            <p:cNvGrpSpPr>
              <a:grpSpLocks/>
            </p:cNvGrpSpPr>
            <p:nvPr/>
          </p:nvGrpSpPr>
          <p:grpSpPr bwMode="auto">
            <a:xfrm>
              <a:off x="2768600" y="4954588"/>
              <a:ext cx="995363" cy="808037"/>
              <a:chOff x="1637" y="3028"/>
              <a:chExt cx="627" cy="509"/>
            </a:xfrm>
          </p:grpSpPr>
          <p:sp>
            <p:nvSpPr>
              <p:cNvPr id="7377" name="Rectangle 11"/>
              <p:cNvSpPr>
                <a:spLocks noChangeArrowheads="1"/>
              </p:cNvSpPr>
              <p:nvPr/>
            </p:nvSpPr>
            <p:spPr bwMode="auto">
              <a:xfrm>
                <a:off x="1680" y="3232"/>
                <a:ext cx="356" cy="1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19050" tIns="26988" rIns="19050" bIns="26988"/>
              <a:lstStyle>
                <a:lvl1pPr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>
                  <a:lnSpc>
                    <a:spcPts val="1500"/>
                  </a:lnSpc>
                </a:pPr>
                <a:r>
                  <a:rPr lang="en-US" altLang="ko-KR" sz="700">
                    <a:solidFill>
                      <a:srgbClr val="000000"/>
                    </a:solidFill>
                    <a:latin typeface="Tahoma" panose="020B0604030504040204" pitchFamily="34" charset="0"/>
                    <a:ea typeface="굴림" panose="020B0600000101010101" pitchFamily="50" charset="-127"/>
                  </a:rPr>
                  <a:t>closed</a:t>
                </a:r>
              </a:p>
            </p:txBody>
          </p:sp>
          <p:sp>
            <p:nvSpPr>
              <p:cNvPr id="7378" name="Oval 18"/>
              <p:cNvSpPr>
                <a:spLocks noChangeArrowheads="1"/>
              </p:cNvSpPr>
              <p:nvPr/>
            </p:nvSpPr>
            <p:spPr bwMode="auto">
              <a:xfrm>
                <a:off x="1637" y="3110"/>
                <a:ext cx="427" cy="427"/>
              </a:xfrm>
              <a:prstGeom prst="ellips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ko-KR" altLang="en-US" sz="900">
                  <a:ea typeface="굴림" panose="020B0600000101010101" pitchFamily="50" charset="-127"/>
                </a:endParaRPr>
              </a:p>
            </p:txBody>
          </p:sp>
          <p:sp>
            <p:nvSpPr>
              <p:cNvPr id="7379" name="Rectangle 41"/>
              <p:cNvSpPr>
                <a:spLocks noChangeArrowheads="1"/>
              </p:cNvSpPr>
              <p:nvPr/>
            </p:nvSpPr>
            <p:spPr bwMode="auto">
              <a:xfrm>
                <a:off x="1855" y="3028"/>
                <a:ext cx="409" cy="2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19050" tIns="26988" rIns="19050" bIns="26988"/>
              <a:lstStyle>
                <a:lvl1pPr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>
                  <a:lnSpc>
                    <a:spcPts val="1700"/>
                  </a:lnSpc>
                </a:pPr>
                <a:r>
                  <a:rPr lang="en-US" altLang="ko-KR" sz="700" b="1">
                    <a:solidFill>
                      <a:srgbClr val="0000FF"/>
                    </a:solidFill>
                    <a:latin typeface="Tahoma" panose="020B0604030504040204" pitchFamily="34" charset="0"/>
                    <a:ea typeface="굴림" panose="020B0600000101010101" pitchFamily="50" charset="-127"/>
                  </a:rPr>
                  <a:t>S1</a:t>
                </a:r>
              </a:p>
            </p:txBody>
          </p:sp>
        </p:grpSp>
        <p:grpSp>
          <p:nvGrpSpPr>
            <p:cNvPr id="7349" name="Group 66"/>
            <p:cNvGrpSpPr>
              <a:grpSpLocks/>
            </p:cNvGrpSpPr>
            <p:nvPr/>
          </p:nvGrpSpPr>
          <p:grpSpPr bwMode="auto">
            <a:xfrm>
              <a:off x="3162300" y="4954588"/>
              <a:ext cx="2181225" cy="1065212"/>
              <a:chOff x="1885" y="3028"/>
              <a:chExt cx="1374" cy="671"/>
            </a:xfrm>
          </p:grpSpPr>
          <p:sp>
            <p:nvSpPr>
              <p:cNvPr id="7372" name="Rectangle 9"/>
              <p:cNvSpPr>
                <a:spLocks noChangeArrowheads="1"/>
              </p:cNvSpPr>
              <p:nvPr/>
            </p:nvSpPr>
            <p:spPr bwMode="auto">
              <a:xfrm>
                <a:off x="2667" y="3232"/>
                <a:ext cx="356" cy="1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19050" tIns="26988" rIns="19050" bIns="26988"/>
              <a:lstStyle>
                <a:lvl1pPr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>
                  <a:lnSpc>
                    <a:spcPts val="1500"/>
                  </a:lnSpc>
                </a:pPr>
                <a:r>
                  <a:rPr lang="en-US" altLang="ko-KR" sz="700">
                    <a:solidFill>
                      <a:srgbClr val="000000"/>
                    </a:solidFill>
                    <a:latin typeface="Tahoma" panose="020B0604030504040204" pitchFamily="34" charset="0"/>
                    <a:ea typeface="굴림" panose="020B0600000101010101" pitchFamily="50" charset="-127"/>
                  </a:rPr>
                  <a:t>closed</a:t>
                </a:r>
              </a:p>
            </p:txBody>
          </p:sp>
          <p:sp>
            <p:nvSpPr>
              <p:cNvPr id="7373" name="Rectangle 12"/>
              <p:cNvSpPr>
                <a:spLocks noChangeArrowheads="1"/>
              </p:cNvSpPr>
              <p:nvPr/>
            </p:nvSpPr>
            <p:spPr bwMode="auto">
              <a:xfrm>
                <a:off x="1885" y="3351"/>
                <a:ext cx="947" cy="3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19050" tIns="26988" rIns="19050" bIns="26988"/>
              <a:lstStyle>
                <a:lvl1pPr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>
                  <a:lnSpc>
                    <a:spcPts val="1700"/>
                  </a:lnSpc>
                </a:pPr>
                <a:r>
                  <a:rPr lang="en-US" altLang="ko-KR" sz="700">
                    <a:solidFill>
                      <a:srgbClr val="000000"/>
                    </a:solidFill>
                    <a:latin typeface="Tahoma" panose="020B0604030504040204" pitchFamily="34" charset="0"/>
                    <a:ea typeface="굴림" panose="020B0600000101010101" pitchFamily="50" charset="-127"/>
                  </a:rPr>
                  <a:t>C1=value</a:t>
                </a:r>
                <a:br>
                  <a:rPr lang="en-US" altLang="ko-KR" sz="700">
                    <a:solidFill>
                      <a:srgbClr val="000000"/>
                    </a:solidFill>
                    <a:latin typeface="Tahoma" panose="020B0604030504040204" pitchFamily="34" charset="0"/>
                    <a:ea typeface="굴림" panose="020B0600000101010101" pitchFamily="50" charset="-127"/>
                  </a:rPr>
                </a:br>
                <a:r>
                  <a:rPr lang="en-US" altLang="ko-KR" sz="700">
                    <a:solidFill>
                      <a:srgbClr val="000000"/>
                    </a:solidFill>
                    <a:latin typeface="Tahoma" panose="020B0604030504040204" pitchFamily="34" charset="0"/>
                    <a:ea typeface="굴림" panose="020B0600000101010101" pitchFamily="50" charset="-127"/>
                  </a:rPr>
                  <a:t>&amp; new</a:t>
                </a:r>
              </a:p>
            </p:txBody>
          </p:sp>
          <p:sp>
            <p:nvSpPr>
              <p:cNvPr id="7374" name="Line 20"/>
              <p:cNvSpPr>
                <a:spLocks noChangeShapeType="1"/>
              </p:cNvSpPr>
              <p:nvPr/>
            </p:nvSpPr>
            <p:spPr bwMode="auto">
              <a:xfrm>
                <a:off x="2064" y="3319"/>
                <a:ext cx="560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7375" name="Rectangle 42"/>
              <p:cNvSpPr>
                <a:spLocks noChangeArrowheads="1"/>
              </p:cNvSpPr>
              <p:nvPr/>
            </p:nvSpPr>
            <p:spPr bwMode="auto">
              <a:xfrm>
                <a:off x="2848" y="3028"/>
                <a:ext cx="411" cy="2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19050" tIns="26988" rIns="19050" bIns="26988"/>
              <a:lstStyle>
                <a:lvl1pPr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>
                  <a:lnSpc>
                    <a:spcPts val="1700"/>
                  </a:lnSpc>
                </a:pPr>
                <a:r>
                  <a:rPr lang="en-US" altLang="ko-KR" sz="700" b="1">
                    <a:solidFill>
                      <a:srgbClr val="0000FF"/>
                    </a:solidFill>
                    <a:latin typeface="Tahoma" panose="020B0604030504040204" pitchFamily="34" charset="0"/>
                    <a:ea typeface="굴림" panose="020B0600000101010101" pitchFamily="50" charset="-127"/>
                  </a:rPr>
                  <a:t>S2</a:t>
                </a:r>
              </a:p>
            </p:txBody>
          </p:sp>
          <p:sp>
            <p:nvSpPr>
              <p:cNvPr id="7376" name="Oval 46"/>
              <p:cNvSpPr>
                <a:spLocks noChangeArrowheads="1"/>
              </p:cNvSpPr>
              <p:nvPr/>
            </p:nvSpPr>
            <p:spPr bwMode="auto">
              <a:xfrm>
                <a:off x="2632" y="3110"/>
                <a:ext cx="425" cy="427"/>
              </a:xfrm>
              <a:prstGeom prst="ellips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ko-KR" altLang="en-US" sz="900">
                  <a:ea typeface="굴림" panose="020B0600000101010101" pitchFamily="50" charset="-127"/>
                </a:endParaRPr>
              </a:p>
            </p:txBody>
          </p:sp>
        </p:grpSp>
        <p:grpSp>
          <p:nvGrpSpPr>
            <p:cNvPr id="7350" name="Group 69"/>
            <p:cNvGrpSpPr>
              <a:grpSpLocks/>
            </p:cNvGrpSpPr>
            <p:nvPr/>
          </p:nvGrpSpPr>
          <p:grpSpPr bwMode="auto">
            <a:xfrm>
              <a:off x="4741863" y="4954588"/>
              <a:ext cx="2179637" cy="1065212"/>
              <a:chOff x="2880" y="3028"/>
              <a:chExt cx="1373" cy="671"/>
            </a:xfrm>
          </p:grpSpPr>
          <p:sp>
            <p:nvSpPr>
              <p:cNvPr id="7367" name="Rectangle 10"/>
              <p:cNvSpPr>
                <a:spLocks noChangeArrowheads="1"/>
              </p:cNvSpPr>
              <p:nvPr/>
            </p:nvSpPr>
            <p:spPr bwMode="auto">
              <a:xfrm>
                <a:off x="3669" y="3232"/>
                <a:ext cx="355" cy="1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19050" tIns="26988" rIns="19050" bIns="26988"/>
              <a:lstStyle>
                <a:lvl1pPr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>
                  <a:lnSpc>
                    <a:spcPts val="1500"/>
                  </a:lnSpc>
                </a:pPr>
                <a:r>
                  <a:rPr lang="en-US" altLang="ko-KR" sz="700">
                    <a:solidFill>
                      <a:srgbClr val="000000"/>
                    </a:solidFill>
                    <a:latin typeface="Tahoma" panose="020B0604030504040204" pitchFamily="34" charset="0"/>
                    <a:ea typeface="굴림" panose="020B0600000101010101" pitchFamily="50" charset="-127"/>
                  </a:rPr>
                  <a:t>closed</a:t>
                </a:r>
              </a:p>
            </p:txBody>
          </p:sp>
          <p:sp>
            <p:nvSpPr>
              <p:cNvPr id="7368" name="Rectangle 13"/>
              <p:cNvSpPr>
                <a:spLocks noChangeArrowheads="1"/>
              </p:cNvSpPr>
              <p:nvPr/>
            </p:nvSpPr>
            <p:spPr bwMode="auto">
              <a:xfrm>
                <a:off x="2880" y="3351"/>
                <a:ext cx="947" cy="3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19050" tIns="26988" rIns="19050" bIns="26988"/>
              <a:lstStyle>
                <a:lvl1pPr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>
                  <a:lnSpc>
                    <a:spcPts val="1700"/>
                  </a:lnSpc>
                </a:pPr>
                <a:r>
                  <a:rPr lang="en-US" altLang="ko-KR" sz="700">
                    <a:solidFill>
                      <a:srgbClr val="000000"/>
                    </a:solidFill>
                    <a:latin typeface="Tahoma" panose="020B0604030504040204" pitchFamily="34" charset="0"/>
                    <a:ea typeface="굴림" panose="020B0600000101010101" pitchFamily="50" charset="-127"/>
                  </a:rPr>
                  <a:t>C2=value</a:t>
                </a:r>
                <a:br>
                  <a:rPr lang="en-US" altLang="ko-KR" sz="700">
                    <a:solidFill>
                      <a:srgbClr val="000000"/>
                    </a:solidFill>
                    <a:latin typeface="Tahoma" panose="020B0604030504040204" pitchFamily="34" charset="0"/>
                    <a:ea typeface="굴림" panose="020B0600000101010101" pitchFamily="50" charset="-127"/>
                  </a:rPr>
                </a:br>
                <a:r>
                  <a:rPr lang="en-US" altLang="ko-KR" sz="700">
                    <a:solidFill>
                      <a:srgbClr val="000000"/>
                    </a:solidFill>
                    <a:latin typeface="Tahoma" panose="020B0604030504040204" pitchFamily="34" charset="0"/>
                    <a:ea typeface="굴림" panose="020B0600000101010101" pitchFamily="50" charset="-127"/>
                  </a:rPr>
                  <a:t>&amp; new</a:t>
                </a:r>
              </a:p>
            </p:txBody>
          </p:sp>
          <p:sp>
            <p:nvSpPr>
              <p:cNvPr id="7369" name="Rectangle 43"/>
              <p:cNvSpPr>
                <a:spLocks noChangeArrowheads="1"/>
              </p:cNvSpPr>
              <p:nvPr/>
            </p:nvSpPr>
            <p:spPr bwMode="auto">
              <a:xfrm>
                <a:off x="3843" y="3028"/>
                <a:ext cx="410" cy="2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19050" tIns="26988" rIns="19050" bIns="26988"/>
              <a:lstStyle>
                <a:lvl1pPr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>
                  <a:lnSpc>
                    <a:spcPts val="1700"/>
                  </a:lnSpc>
                </a:pPr>
                <a:r>
                  <a:rPr lang="en-US" altLang="ko-KR" sz="700" b="1">
                    <a:solidFill>
                      <a:srgbClr val="0000FF"/>
                    </a:solidFill>
                    <a:latin typeface="Tahoma" panose="020B0604030504040204" pitchFamily="34" charset="0"/>
                    <a:ea typeface="굴림" panose="020B0600000101010101" pitchFamily="50" charset="-127"/>
                  </a:rPr>
                  <a:t>S3</a:t>
                </a:r>
              </a:p>
            </p:txBody>
          </p:sp>
          <p:sp>
            <p:nvSpPr>
              <p:cNvPr id="7370" name="Line 47"/>
              <p:cNvSpPr>
                <a:spLocks noChangeShapeType="1"/>
              </p:cNvSpPr>
              <p:nvPr/>
            </p:nvSpPr>
            <p:spPr bwMode="auto">
              <a:xfrm>
                <a:off x="3057" y="3319"/>
                <a:ext cx="560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7371" name="Oval 48"/>
              <p:cNvSpPr>
                <a:spLocks noChangeArrowheads="1"/>
              </p:cNvSpPr>
              <p:nvPr/>
            </p:nvSpPr>
            <p:spPr bwMode="auto">
              <a:xfrm>
                <a:off x="3625" y="3110"/>
                <a:ext cx="427" cy="427"/>
              </a:xfrm>
              <a:prstGeom prst="ellips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ko-KR" altLang="en-US" sz="900">
                  <a:ea typeface="굴림" panose="020B0600000101010101" pitchFamily="50" charset="-127"/>
                </a:endParaRPr>
              </a:p>
            </p:txBody>
          </p:sp>
        </p:grpSp>
        <p:grpSp>
          <p:nvGrpSpPr>
            <p:cNvPr id="7351" name="Group 72"/>
            <p:cNvGrpSpPr>
              <a:grpSpLocks/>
            </p:cNvGrpSpPr>
            <p:nvPr/>
          </p:nvGrpSpPr>
          <p:grpSpPr bwMode="auto">
            <a:xfrm>
              <a:off x="6321425" y="4954588"/>
              <a:ext cx="2292350" cy="1065212"/>
              <a:chOff x="3875" y="3028"/>
              <a:chExt cx="1444" cy="671"/>
            </a:xfrm>
          </p:grpSpPr>
          <p:sp>
            <p:nvSpPr>
              <p:cNvPr id="7362" name="Rectangle 14"/>
              <p:cNvSpPr>
                <a:spLocks noChangeArrowheads="1"/>
              </p:cNvSpPr>
              <p:nvPr/>
            </p:nvSpPr>
            <p:spPr bwMode="auto">
              <a:xfrm>
                <a:off x="3875" y="3351"/>
                <a:ext cx="946" cy="3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19050" tIns="26988" rIns="19050" bIns="26988"/>
              <a:lstStyle>
                <a:lvl1pPr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>
                  <a:lnSpc>
                    <a:spcPts val="1700"/>
                  </a:lnSpc>
                </a:pPr>
                <a:r>
                  <a:rPr lang="en-US" altLang="ko-KR" sz="700">
                    <a:solidFill>
                      <a:srgbClr val="000000"/>
                    </a:solidFill>
                    <a:latin typeface="Tahoma" panose="020B0604030504040204" pitchFamily="34" charset="0"/>
                    <a:ea typeface="굴림" panose="020B0600000101010101" pitchFamily="50" charset="-127"/>
                  </a:rPr>
                  <a:t>C3=value</a:t>
                </a:r>
                <a:br>
                  <a:rPr lang="en-US" altLang="ko-KR" sz="700">
                    <a:solidFill>
                      <a:srgbClr val="000000"/>
                    </a:solidFill>
                    <a:latin typeface="Tahoma" panose="020B0604030504040204" pitchFamily="34" charset="0"/>
                    <a:ea typeface="굴림" panose="020B0600000101010101" pitchFamily="50" charset="-127"/>
                  </a:rPr>
                </a:br>
                <a:r>
                  <a:rPr lang="en-US" altLang="ko-KR" sz="700">
                    <a:solidFill>
                      <a:srgbClr val="000000"/>
                    </a:solidFill>
                    <a:latin typeface="Tahoma" panose="020B0604030504040204" pitchFamily="34" charset="0"/>
                    <a:ea typeface="굴림" panose="020B0600000101010101" pitchFamily="50" charset="-127"/>
                  </a:rPr>
                  <a:t>&amp; new</a:t>
                </a:r>
              </a:p>
            </p:txBody>
          </p:sp>
          <p:sp>
            <p:nvSpPr>
              <p:cNvPr id="7363" name="Rectangle 44"/>
              <p:cNvSpPr>
                <a:spLocks noChangeArrowheads="1"/>
              </p:cNvSpPr>
              <p:nvPr/>
            </p:nvSpPr>
            <p:spPr bwMode="auto">
              <a:xfrm>
                <a:off x="4908" y="3028"/>
                <a:ext cx="411" cy="2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19050" tIns="26988" rIns="19050" bIns="26988"/>
              <a:lstStyle>
                <a:lvl1pPr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>
                  <a:lnSpc>
                    <a:spcPts val="1700"/>
                  </a:lnSpc>
                </a:pPr>
                <a:r>
                  <a:rPr lang="en-US" altLang="ko-KR" sz="700" b="1">
                    <a:solidFill>
                      <a:srgbClr val="0000FF"/>
                    </a:solidFill>
                    <a:latin typeface="Tahoma" panose="020B0604030504040204" pitchFamily="34" charset="0"/>
                    <a:ea typeface="굴림" panose="020B0600000101010101" pitchFamily="50" charset="-127"/>
                  </a:rPr>
                  <a:t>OPEN</a:t>
                </a:r>
              </a:p>
            </p:txBody>
          </p:sp>
          <p:sp>
            <p:nvSpPr>
              <p:cNvPr id="7364" name="Line 49"/>
              <p:cNvSpPr>
                <a:spLocks noChangeShapeType="1"/>
              </p:cNvSpPr>
              <p:nvPr/>
            </p:nvSpPr>
            <p:spPr bwMode="auto">
              <a:xfrm>
                <a:off x="4052" y="3319"/>
                <a:ext cx="560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7365" name="Oval 50"/>
              <p:cNvSpPr>
                <a:spLocks noChangeArrowheads="1"/>
              </p:cNvSpPr>
              <p:nvPr/>
            </p:nvSpPr>
            <p:spPr bwMode="auto">
              <a:xfrm>
                <a:off x="4620" y="3110"/>
                <a:ext cx="425" cy="427"/>
              </a:xfrm>
              <a:prstGeom prst="ellips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ko-KR" altLang="en-US" sz="900">
                  <a:ea typeface="굴림" panose="020B0600000101010101" pitchFamily="50" charset="-127"/>
                </a:endParaRPr>
              </a:p>
            </p:txBody>
          </p:sp>
          <p:sp>
            <p:nvSpPr>
              <p:cNvPr id="7366" name="Rectangle 51"/>
              <p:cNvSpPr>
                <a:spLocks noChangeArrowheads="1"/>
              </p:cNvSpPr>
              <p:nvPr/>
            </p:nvSpPr>
            <p:spPr bwMode="auto">
              <a:xfrm>
                <a:off x="4695" y="3232"/>
                <a:ext cx="292" cy="1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19050" tIns="26988" rIns="19050" bIns="26988"/>
              <a:lstStyle>
                <a:lvl1pPr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>
                  <a:lnSpc>
                    <a:spcPts val="1500"/>
                  </a:lnSpc>
                </a:pPr>
                <a:r>
                  <a:rPr lang="en-US" altLang="ko-KR" sz="700">
                    <a:solidFill>
                      <a:srgbClr val="000000"/>
                    </a:solidFill>
                    <a:latin typeface="Tahoma" panose="020B0604030504040204" pitchFamily="34" charset="0"/>
                    <a:ea typeface="굴림" panose="020B0600000101010101" pitchFamily="50" charset="-127"/>
                  </a:rPr>
                  <a:t>open</a:t>
                </a:r>
              </a:p>
            </p:txBody>
          </p:sp>
        </p:grpSp>
        <p:grpSp>
          <p:nvGrpSpPr>
            <p:cNvPr id="7352" name="Group 65"/>
            <p:cNvGrpSpPr>
              <a:grpSpLocks/>
            </p:cNvGrpSpPr>
            <p:nvPr/>
          </p:nvGrpSpPr>
          <p:grpSpPr bwMode="auto">
            <a:xfrm>
              <a:off x="3446463" y="3598863"/>
              <a:ext cx="5240337" cy="1824037"/>
              <a:chOff x="2064" y="2174"/>
              <a:chExt cx="3301" cy="1149"/>
            </a:xfrm>
          </p:grpSpPr>
          <p:sp>
            <p:nvSpPr>
              <p:cNvPr id="7357" name="Rectangle 15"/>
              <p:cNvSpPr>
                <a:spLocks noChangeArrowheads="1"/>
              </p:cNvSpPr>
              <p:nvPr/>
            </p:nvSpPr>
            <p:spPr bwMode="auto">
              <a:xfrm>
                <a:off x="2453" y="2711"/>
                <a:ext cx="948" cy="3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19050" tIns="26988" rIns="19050" bIns="26988"/>
              <a:lstStyle>
                <a:lvl1pPr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>
                  <a:lnSpc>
                    <a:spcPts val="1700"/>
                  </a:lnSpc>
                </a:pPr>
                <a:r>
                  <a:rPr lang="en-US" altLang="ko-KR" sz="700">
                    <a:solidFill>
                      <a:srgbClr val="000000"/>
                    </a:solidFill>
                    <a:latin typeface="Tahoma" panose="020B0604030504040204" pitchFamily="34" charset="0"/>
                    <a:ea typeface="굴림" panose="020B0600000101010101" pitchFamily="50" charset="-127"/>
                  </a:rPr>
                  <a:t>C1!=value</a:t>
                </a:r>
                <a:br>
                  <a:rPr lang="en-US" altLang="ko-KR" sz="700">
                    <a:solidFill>
                      <a:srgbClr val="000000"/>
                    </a:solidFill>
                    <a:latin typeface="Tahoma" panose="020B0604030504040204" pitchFamily="34" charset="0"/>
                    <a:ea typeface="굴림" panose="020B0600000101010101" pitchFamily="50" charset="-127"/>
                  </a:rPr>
                </a:br>
                <a:r>
                  <a:rPr lang="en-US" altLang="ko-KR" sz="700">
                    <a:solidFill>
                      <a:srgbClr val="000000"/>
                    </a:solidFill>
                    <a:latin typeface="Tahoma" panose="020B0604030504040204" pitchFamily="34" charset="0"/>
                    <a:ea typeface="굴림" panose="020B0600000101010101" pitchFamily="50" charset="-127"/>
                  </a:rPr>
                  <a:t>&amp; new</a:t>
                </a:r>
              </a:p>
            </p:txBody>
          </p:sp>
          <p:sp>
            <p:nvSpPr>
              <p:cNvPr id="7358" name="Line 21"/>
              <p:cNvSpPr>
                <a:spLocks noChangeShapeType="1"/>
              </p:cNvSpPr>
              <p:nvPr/>
            </p:nvSpPr>
            <p:spPr bwMode="auto">
              <a:xfrm flipV="1">
                <a:off x="2064" y="2463"/>
                <a:ext cx="2548" cy="86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7359" name="Rectangle 24"/>
              <p:cNvSpPr>
                <a:spLocks noChangeArrowheads="1"/>
              </p:cNvSpPr>
              <p:nvPr/>
            </p:nvSpPr>
            <p:spPr bwMode="auto">
              <a:xfrm>
                <a:off x="4656" y="2380"/>
                <a:ext cx="355" cy="1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19050" tIns="26988" rIns="19050" bIns="26988"/>
              <a:lstStyle>
                <a:lvl1pPr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>
                  <a:lnSpc>
                    <a:spcPts val="1500"/>
                  </a:lnSpc>
                </a:pPr>
                <a:r>
                  <a:rPr lang="en-US" altLang="ko-KR" sz="700">
                    <a:solidFill>
                      <a:srgbClr val="000000"/>
                    </a:solidFill>
                    <a:latin typeface="Tahoma" panose="020B0604030504040204" pitchFamily="34" charset="0"/>
                    <a:ea typeface="굴림" panose="020B0600000101010101" pitchFamily="50" charset="-127"/>
                  </a:rPr>
                  <a:t>closed</a:t>
                </a:r>
              </a:p>
            </p:txBody>
          </p:sp>
          <p:sp>
            <p:nvSpPr>
              <p:cNvPr id="7360" name="Rectangle 45"/>
              <p:cNvSpPr>
                <a:spLocks noChangeArrowheads="1"/>
              </p:cNvSpPr>
              <p:nvPr/>
            </p:nvSpPr>
            <p:spPr bwMode="auto">
              <a:xfrm>
                <a:off x="4860" y="2174"/>
                <a:ext cx="505" cy="21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19050" tIns="26988" rIns="19050" bIns="26988"/>
              <a:lstStyle>
                <a:lvl1pPr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457200" algn="l"/>
                    <a:tab pos="914400" algn="l"/>
                    <a:tab pos="13716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>
                  <a:lnSpc>
                    <a:spcPts val="1700"/>
                  </a:lnSpc>
                </a:pPr>
                <a:r>
                  <a:rPr lang="en-US" altLang="ko-KR" sz="700" b="1">
                    <a:solidFill>
                      <a:srgbClr val="0000FF"/>
                    </a:solidFill>
                    <a:latin typeface="Tahoma" panose="020B0604030504040204" pitchFamily="34" charset="0"/>
                    <a:ea typeface="굴림" panose="020B0600000101010101" pitchFamily="50" charset="-127"/>
                  </a:rPr>
                  <a:t>ERR</a:t>
                </a:r>
              </a:p>
            </p:txBody>
          </p:sp>
          <p:sp>
            <p:nvSpPr>
              <p:cNvPr id="7361" name="Oval 52"/>
              <p:cNvSpPr>
                <a:spLocks noChangeArrowheads="1"/>
              </p:cNvSpPr>
              <p:nvPr/>
            </p:nvSpPr>
            <p:spPr bwMode="auto">
              <a:xfrm>
                <a:off x="4620" y="2257"/>
                <a:ext cx="425" cy="426"/>
              </a:xfrm>
              <a:prstGeom prst="ellips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ko-KR" altLang="en-US" sz="900">
                  <a:ea typeface="굴림" panose="020B0600000101010101" pitchFamily="50" charset="-127"/>
                </a:endParaRPr>
              </a:p>
            </p:txBody>
          </p:sp>
        </p:grpSp>
        <p:grpSp>
          <p:nvGrpSpPr>
            <p:cNvPr id="7353" name="Group 68"/>
            <p:cNvGrpSpPr>
              <a:grpSpLocks/>
            </p:cNvGrpSpPr>
            <p:nvPr/>
          </p:nvGrpSpPr>
          <p:grpSpPr bwMode="auto">
            <a:xfrm>
              <a:off x="7721600" y="3405188"/>
              <a:ext cx="227013" cy="350837"/>
              <a:chOff x="4757" y="2052"/>
              <a:chExt cx="143" cy="221"/>
            </a:xfrm>
          </p:grpSpPr>
          <p:sp>
            <p:nvSpPr>
              <p:cNvPr id="7354" name="Line 53"/>
              <p:cNvSpPr>
                <a:spLocks noChangeShapeType="1"/>
              </p:cNvSpPr>
              <p:nvPr/>
            </p:nvSpPr>
            <p:spPr bwMode="auto">
              <a:xfrm flipV="1">
                <a:off x="4900" y="2052"/>
                <a:ext cx="0" cy="221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triangle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7355" name="Line 54"/>
              <p:cNvSpPr>
                <a:spLocks noChangeShapeType="1"/>
              </p:cNvSpPr>
              <p:nvPr/>
            </p:nvSpPr>
            <p:spPr bwMode="auto">
              <a:xfrm flipV="1">
                <a:off x="4757" y="2052"/>
                <a:ext cx="0" cy="221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7356" name="Line 55"/>
              <p:cNvSpPr>
                <a:spLocks noChangeShapeType="1"/>
              </p:cNvSpPr>
              <p:nvPr/>
            </p:nvSpPr>
            <p:spPr bwMode="auto">
              <a:xfrm>
                <a:off x="4761" y="2056"/>
                <a:ext cx="135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</p:grpSp>
      </p:grpSp>
      <p:sp>
        <p:nvSpPr>
          <p:cNvPr id="7180" name="TextBox 83"/>
          <p:cNvSpPr txBox="1">
            <a:spLocks noChangeArrowheads="1"/>
          </p:cNvSpPr>
          <p:nvPr/>
        </p:nvSpPr>
        <p:spPr bwMode="auto">
          <a:xfrm>
            <a:off x="6134100" y="6151563"/>
            <a:ext cx="2287588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ko-KR">
                <a:ea typeface="굴림" panose="020B0600000101010101" pitchFamily="50" charset="-127"/>
              </a:rPr>
              <a:t>Finite State Machine</a:t>
            </a:r>
          </a:p>
          <a:p>
            <a:pPr algn="ctr"/>
            <a:r>
              <a:rPr lang="en-US" altLang="ko-KR">
                <a:ea typeface="굴림" panose="020B0600000101010101" pitchFamily="50" charset="-127"/>
              </a:rPr>
              <a:t>&amp; Sequential circuit</a:t>
            </a:r>
            <a:endParaRPr lang="ko-KR" altLang="en-US">
              <a:ea typeface="굴림" panose="020B0600000101010101" pitchFamily="50" charset="-127"/>
            </a:endParaRPr>
          </a:p>
        </p:txBody>
      </p:sp>
      <p:grpSp>
        <p:nvGrpSpPr>
          <p:cNvPr id="7181" name="Group 167"/>
          <p:cNvGrpSpPr>
            <a:grpSpLocks/>
          </p:cNvGrpSpPr>
          <p:nvPr/>
        </p:nvGrpSpPr>
        <p:grpSpPr bwMode="auto">
          <a:xfrm>
            <a:off x="5419725" y="4821238"/>
            <a:ext cx="3460750" cy="1231900"/>
            <a:chOff x="837" y="2191"/>
            <a:chExt cx="4110" cy="1846"/>
          </a:xfrm>
        </p:grpSpPr>
        <p:sp>
          <p:nvSpPr>
            <p:cNvPr id="7186" name="Rectangle 9"/>
            <p:cNvSpPr>
              <a:spLocks noChangeArrowheads="1"/>
            </p:cNvSpPr>
            <p:nvPr/>
          </p:nvSpPr>
          <p:spPr bwMode="auto">
            <a:xfrm>
              <a:off x="1569" y="2497"/>
              <a:ext cx="328" cy="344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ko-KR" altLang="en-US" sz="800">
                <a:ea typeface="굴림" panose="020B0600000101010101" pitchFamily="50" charset="-127"/>
              </a:endParaRPr>
            </a:p>
          </p:txBody>
        </p:sp>
        <p:sp>
          <p:nvSpPr>
            <p:cNvPr id="7187" name="Line 10"/>
            <p:cNvSpPr>
              <a:spLocks noChangeShapeType="1"/>
            </p:cNvSpPr>
            <p:nvPr/>
          </p:nvSpPr>
          <p:spPr bwMode="auto">
            <a:xfrm flipV="1">
              <a:off x="1689" y="2745"/>
              <a:ext cx="40" cy="9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188" name="Line 11"/>
            <p:cNvSpPr>
              <a:spLocks noChangeShapeType="1"/>
            </p:cNvSpPr>
            <p:nvPr/>
          </p:nvSpPr>
          <p:spPr bwMode="auto">
            <a:xfrm flipH="1" flipV="1">
              <a:off x="1729" y="2745"/>
              <a:ext cx="48" cy="9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189" name="Rectangle 12"/>
            <p:cNvSpPr>
              <a:spLocks noChangeArrowheads="1"/>
            </p:cNvSpPr>
            <p:nvPr/>
          </p:nvSpPr>
          <p:spPr bwMode="auto">
            <a:xfrm>
              <a:off x="1581" y="2573"/>
              <a:ext cx="160" cy="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9047" tIns="26983" rIns="19047" bIns="26983"/>
            <a:lstStyle>
              <a:lvl1pPr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ts val="1700"/>
                </a:lnSpc>
              </a:pPr>
              <a:r>
                <a:rPr lang="en-US" altLang="ko-KR" sz="700">
                  <a:solidFill>
                    <a:srgbClr val="000000"/>
                  </a:solidFill>
                  <a:latin typeface="Tahoma" panose="020B0604030504040204" pitchFamily="34" charset="0"/>
                  <a:ea typeface="굴림" panose="020B0600000101010101" pitchFamily="50" charset="-127"/>
                </a:rPr>
                <a:t>D</a:t>
              </a:r>
            </a:p>
          </p:txBody>
        </p:sp>
        <p:sp>
          <p:nvSpPr>
            <p:cNvPr id="7190" name="Rectangle 13"/>
            <p:cNvSpPr>
              <a:spLocks noChangeArrowheads="1"/>
            </p:cNvSpPr>
            <p:nvPr/>
          </p:nvSpPr>
          <p:spPr bwMode="auto">
            <a:xfrm>
              <a:off x="1749" y="2573"/>
              <a:ext cx="152" cy="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9047" tIns="26983" rIns="19047" bIns="26983"/>
            <a:lstStyle>
              <a:lvl1pPr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ts val="1700"/>
                </a:lnSpc>
              </a:pPr>
              <a:r>
                <a:rPr lang="en-US" altLang="ko-KR" sz="700">
                  <a:solidFill>
                    <a:srgbClr val="000000"/>
                  </a:solidFill>
                  <a:latin typeface="Tahoma" panose="020B0604030504040204" pitchFamily="34" charset="0"/>
                  <a:ea typeface="굴림" panose="020B0600000101010101" pitchFamily="50" charset="-127"/>
                </a:rPr>
                <a:t>Q</a:t>
              </a:r>
            </a:p>
          </p:txBody>
        </p:sp>
        <p:sp>
          <p:nvSpPr>
            <p:cNvPr id="7191" name="Rectangle 14"/>
            <p:cNvSpPr>
              <a:spLocks noChangeArrowheads="1"/>
            </p:cNvSpPr>
            <p:nvPr/>
          </p:nvSpPr>
          <p:spPr bwMode="auto">
            <a:xfrm>
              <a:off x="2393" y="2497"/>
              <a:ext cx="328" cy="344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ko-KR" altLang="en-US" sz="800">
                <a:ea typeface="굴림" panose="020B0600000101010101" pitchFamily="50" charset="-127"/>
              </a:endParaRPr>
            </a:p>
          </p:txBody>
        </p:sp>
        <p:sp>
          <p:nvSpPr>
            <p:cNvPr id="7192" name="Line 15"/>
            <p:cNvSpPr>
              <a:spLocks noChangeShapeType="1"/>
            </p:cNvSpPr>
            <p:nvPr/>
          </p:nvSpPr>
          <p:spPr bwMode="auto">
            <a:xfrm flipV="1">
              <a:off x="2513" y="2745"/>
              <a:ext cx="32" cy="9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193" name="Line 16"/>
            <p:cNvSpPr>
              <a:spLocks noChangeShapeType="1"/>
            </p:cNvSpPr>
            <p:nvPr/>
          </p:nvSpPr>
          <p:spPr bwMode="auto">
            <a:xfrm flipH="1" flipV="1">
              <a:off x="2545" y="2745"/>
              <a:ext cx="48" cy="9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194" name="Rectangle 17"/>
            <p:cNvSpPr>
              <a:spLocks noChangeArrowheads="1"/>
            </p:cNvSpPr>
            <p:nvPr/>
          </p:nvSpPr>
          <p:spPr bwMode="auto">
            <a:xfrm>
              <a:off x="2405" y="2573"/>
              <a:ext cx="152" cy="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9047" tIns="26983" rIns="19047" bIns="26983"/>
            <a:lstStyle>
              <a:lvl1pPr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ts val="1700"/>
                </a:lnSpc>
              </a:pPr>
              <a:r>
                <a:rPr lang="en-US" altLang="ko-KR" sz="700">
                  <a:solidFill>
                    <a:srgbClr val="000000"/>
                  </a:solidFill>
                  <a:latin typeface="Tahoma" panose="020B0604030504040204" pitchFamily="34" charset="0"/>
                  <a:ea typeface="굴림" panose="020B0600000101010101" pitchFamily="50" charset="-127"/>
                </a:rPr>
                <a:t>D</a:t>
              </a:r>
            </a:p>
          </p:txBody>
        </p:sp>
        <p:sp>
          <p:nvSpPr>
            <p:cNvPr id="7195" name="Rectangle 18"/>
            <p:cNvSpPr>
              <a:spLocks noChangeArrowheads="1"/>
            </p:cNvSpPr>
            <p:nvPr/>
          </p:nvSpPr>
          <p:spPr bwMode="auto">
            <a:xfrm>
              <a:off x="2565" y="2573"/>
              <a:ext cx="160" cy="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9047" tIns="26983" rIns="19047" bIns="26983"/>
            <a:lstStyle>
              <a:lvl1pPr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ts val="1700"/>
                </a:lnSpc>
              </a:pPr>
              <a:r>
                <a:rPr lang="en-US" altLang="ko-KR" sz="700">
                  <a:solidFill>
                    <a:srgbClr val="000000"/>
                  </a:solidFill>
                  <a:latin typeface="Tahoma" panose="020B0604030504040204" pitchFamily="34" charset="0"/>
                  <a:ea typeface="굴림" panose="020B0600000101010101" pitchFamily="50" charset="-127"/>
                </a:rPr>
                <a:t>Q</a:t>
              </a:r>
            </a:p>
          </p:txBody>
        </p:sp>
        <p:sp>
          <p:nvSpPr>
            <p:cNvPr id="7196" name="Rectangle 19"/>
            <p:cNvSpPr>
              <a:spLocks noChangeArrowheads="1"/>
            </p:cNvSpPr>
            <p:nvPr/>
          </p:nvSpPr>
          <p:spPr bwMode="auto">
            <a:xfrm>
              <a:off x="3209" y="2497"/>
              <a:ext cx="328" cy="344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ko-KR" altLang="en-US" sz="800">
                <a:ea typeface="굴림" panose="020B0600000101010101" pitchFamily="50" charset="-127"/>
              </a:endParaRPr>
            </a:p>
          </p:txBody>
        </p:sp>
        <p:sp>
          <p:nvSpPr>
            <p:cNvPr id="7197" name="Line 20"/>
            <p:cNvSpPr>
              <a:spLocks noChangeShapeType="1"/>
            </p:cNvSpPr>
            <p:nvPr/>
          </p:nvSpPr>
          <p:spPr bwMode="auto">
            <a:xfrm flipV="1">
              <a:off x="3329" y="2745"/>
              <a:ext cx="40" cy="9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198" name="Line 21"/>
            <p:cNvSpPr>
              <a:spLocks noChangeShapeType="1"/>
            </p:cNvSpPr>
            <p:nvPr/>
          </p:nvSpPr>
          <p:spPr bwMode="auto">
            <a:xfrm flipH="1" flipV="1">
              <a:off x="3369" y="2745"/>
              <a:ext cx="48" cy="9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199" name="Rectangle 22"/>
            <p:cNvSpPr>
              <a:spLocks noChangeArrowheads="1"/>
            </p:cNvSpPr>
            <p:nvPr/>
          </p:nvSpPr>
          <p:spPr bwMode="auto">
            <a:xfrm>
              <a:off x="3221" y="2573"/>
              <a:ext cx="160" cy="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9047" tIns="26983" rIns="19047" bIns="26983"/>
            <a:lstStyle>
              <a:lvl1pPr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ts val="1700"/>
                </a:lnSpc>
              </a:pPr>
              <a:r>
                <a:rPr lang="en-US" altLang="ko-KR" sz="700">
                  <a:solidFill>
                    <a:srgbClr val="000000"/>
                  </a:solidFill>
                  <a:latin typeface="Tahoma" panose="020B0604030504040204" pitchFamily="34" charset="0"/>
                  <a:ea typeface="굴림" panose="020B0600000101010101" pitchFamily="50" charset="-127"/>
                </a:rPr>
                <a:t>D</a:t>
              </a:r>
            </a:p>
          </p:txBody>
        </p:sp>
        <p:sp>
          <p:nvSpPr>
            <p:cNvPr id="7200" name="Rectangle 23"/>
            <p:cNvSpPr>
              <a:spLocks noChangeArrowheads="1"/>
            </p:cNvSpPr>
            <p:nvPr/>
          </p:nvSpPr>
          <p:spPr bwMode="auto">
            <a:xfrm>
              <a:off x="3389" y="2573"/>
              <a:ext cx="152" cy="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9047" tIns="26983" rIns="19047" bIns="26983"/>
            <a:lstStyle>
              <a:lvl1pPr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ts val="1700"/>
                </a:lnSpc>
              </a:pPr>
              <a:r>
                <a:rPr lang="en-US" altLang="ko-KR" sz="700">
                  <a:solidFill>
                    <a:srgbClr val="000000"/>
                  </a:solidFill>
                  <a:latin typeface="Tahoma" panose="020B0604030504040204" pitchFamily="34" charset="0"/>
                  <a:ea typeface="굴림" panose="020B0600000101010101" pitchFamily="50" charset="-127"/>
                </a:rPr>
                <a:t>Q</a:t>
              </a:r>
            </a:p>
          </p:txBody>
        </p:sp>
        <p:sp>
          <p:nvSpPr>
            <p:cNvPr id="7201" name="Rectangle 24"/>
            <p:cNvSpPr>
              <a:spLocks noChangeArrowheads="1"/>
            </p:cNvSpPr>
            <p:nvPr/>
          </p:nvSpPr>
          <p:spPr bwMode="auto">
            <a:xfrm>
              <a:off x="4033" y="2497"/>
              <a:ext cx="328" cy="344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ko-KR" altLang="en-US" sz="800">
                <a:ea typeface="굴림" panose="020B0600000101010101" pitchFamily="50" charset="-127"/>
              </a:endParaRPr>
            </a:p>
          </p:txBody>
        </p:sp>
        <p:sp>
          <p:nvSpPr>
            <p:cNvPr id="7202" name="Line 25"/>
            <p:cNvSpPr>
              <a:spLocks noChangeShapeType="1"/>
            </p:cNvSpPr>
            <p:nvPr/>
          </p:nvSpPr>
          <p:spPr bwMode="auto">
            <a:xfrm flipV="1">
              <a:off x="4153" y="2745"/>
              <a:ext cx="32" cy="9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203" name="Line 26"/>
            <p:cNvSpPr>
              <a:spLocks noChangeShapeType="1"/>
            </p:cNvSpPr>
            <p:nvPr/>
          </p:nvSpPr>
          <p:spPr bwMode="auto">
            <a:xfrm flipH="1" flipV="1">
              <a:off x="4185" y="2745"/>
              <a:ext cx="48" cy="9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204" name="Rectangle 27"/>
            <p:cNvSpPr>
              <a:spLocks noChangeArrowheads="1"/>
            </p:cNvSpPr>
            <p:nvPr/>
          </p:nvSpPr>
          <p:spPr bwMode="auto">
            <a:xfrm>
              <a:off x="4045" y="2573"/>
              <a:ext cx="152" cy="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9047" tIns="26983" rIns="19047" bIns="26983"/>
            <a:lstStyle>
              <a:lvl1pPr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ts val="1700"/>
                </a:lnSpc>
              </a:pPr>
              <a:r>
                <a:rPr lang="en-US" altLang="ko-KR" sz="700">
                  <a:solidFill>
                    <a:srgbClr val="000000"/>
                  </a:solidFill>
                  <a:latin typeface="Tahoma" panose="020B0604030504040204" pitchFamily="34" charset="0"/>
                  <a:ea typeface="굴림" panose="020B0600000101010101" pitchFamily="50" charset="-127"/>
                </a:rPr>
                <a:t>D</a:t>
              </a:r>
            </a:p>
          </p:txBody>
        </p:sp>
        <p:sp>
          <p:nvSpPr>
            <p:cNvPr id="7205" name="Rectangle 28"/>
            <p:cNvSpPr>
              <a:spLocks noChangeArrowheads="1"/>
            </p:cNvSpPr>
            <p:nvPr/>
          </p:nvSpPr>
          <p:spPr bwMode="auto">
            <a:xfrm>
              <a:off x="4205" y="2573"/>
              <a:ext cx="160" cy="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9047" tIns="26983" rIns="19047" bIns="26983"/>
            <a:lstStyle>
              <a:lvl1pPr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ts val="1700"/>
                </a:lnSpc>
              </a:pPr>
              <a:r>
                <a:rPr lang="en-US" altLang="ko-KR" sz="700">
                  <a:solidFill>
                    <a:srgbClr val="000000"/>
                  </a:solidFill>
                  <a:latin typeface="Tahoma" panose="020B0604030504040204" pitchFamily="34" charset="0"/>
                  <a:ea typeface="굴림" panose="020B0600000101010101" pitchFamily="50" charset="-127"/>
                </a:rPr>
                <a:t>Q</a:t>
              </a:r>
            </a:p>
          </p:txBody>
        </p:sp>
        <p:sp>
          <p:nvSpPr>
            <p:cNvPr id="7206" name="Line 29"/>
            <p:cNvSpPr>
              <a:spLocks noChangeShapeType="1"/>
            </p:cNvSpPr>
            <p:nvPr/>
          </p:nvSpPr>
          <p:spPr bwMode="auto">
            <a:xfrm>
              <a:off x="1489" y="2661"/>
              <a:ext cx="72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207" name="Line 30"/>
            <p:cNvSpPr>
              <a:spLocks noChangeShapeType="1"/>
            </p:cNvSpPr>
            <p:nvPr/>
          </p:nvSpPr>
          <p:spPr bwMode="auto">
            <a:xfrm>
              <a:off x="1457" y="2661"/>
              <a:ext cx="2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208" name="Line 31"/>
            <p:cNvSpPr>
              <a:spLocks noChangeShapeType="1"/>
            </p:cNvSpPr>
            <p:nvPr/>
          </p:nvSpPr>
          <p:spPr bwMode="auto">
            <a:xfrm>
              <a:off x="1897" y="2661"/>
              <a:ext cx="72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209" name="Line 32"/>
            <p:cNvSpPr>
              <a:spLocks noChangeShapeType="1"/>
            </p:cNvSpPr>
            <p:nvPr/>
          </p:nvSpPr>
          <p:spPr bwMode="auto">
            <a:xfrm>
              <a:off x="2321" y="2661"/>
              <a:ext cx="6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210" name="Rectangle 33"/>
            <p:cNvSpPr>
              <a:spLocks noChangeArrowheads="1"/>
            </p:cNvSpPr>
            <p:nvPr/>
          </p:nvSpPr>
          <p:spPr bwMode="auto">
            <a:xfrm>
              <a:off x="1981" y="2653"/>
              <a:ext cx="24" cy="3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ko-KR" altLang="en-US" sz="800">
                <a:ea typeface="굴림" panose="020B0600000101010101" pitchFamily="50" charset="-127"/>
              </a:endParaRPr>
            </a:p>
          </p:txBody>
        </p:sp>
        <p:sp>
          <p:nvSpPr>
            <p:cNvPr id="7211" name="Line 34"/>
            <p:cNvSpPr>
              <a:spLocks noChangeShapeType="1"/>
            </p:cNvSpPr>
            <p:nvPr/>
          </p:nvSpPr>
          <p:spPr bwMode="auto">
            <a:xfrm>
              <a:off x="1989" y="2281"/>
              <a:ext cx="0" cy="37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212" name="Rectangle 35"/>
            <p:cNvSpPr>
              <a:spLocks noChangeArrowheads="1"/>
            </p:cNvSpPr>
            <p:nvPr/>
          </p:nvSpPr>
          <p:spPr bwMode="auto">
            <a:xfrm>
              <a:off x="2019" y="2191"/>
              <a:ext cx="456" cy="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9047" tIns="26983" rIns="19047" bIns="26983"/>
            <a:lstStyle>
              <a:lvl1pPr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ts val="1700"/>
                </a:lnSpc>
              </a:pPr>
              <a:r>
                <a:rPr lang="en-US" altLang="ko-KR" sz="700">
                  <a:solidFill>
                    <a:srgbClr val="000000"/>
                  </a:solidFill>
                  <a:latin typeface="Tahoma" panose="020B0604030504040204" pitchFamily="34" charset="0"/>
                  <a:ea typeface="굴림" panose="020B0600000101010101" pitchFamily="50" charset="-127"/>
                </a:rPr>
                <a:t>OUT1</a:t>
              </a:r>
            </a:p>
          </p:txBody>
        </p:sp>
        <p:sp>
          <p:nvSpPr>
            <p:cNvPr id="7213" name="Line 36"/>
            <p:cNvSpPr>
              <a:spLocks noChangeShapeType="1"/>
            </p:cNvSpPr>
            <p:nvPr/>
          </p:nvSpPr>
          <p:spPr bwMode="auto">
            <a:xfrm>
              <a:off x="2721" y="2661"/>
              <a:ext cx="72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214" name="Line 37"/>
            <p:cNvSpPr>
              <a:spLocks noChangeShapeType="1"/>
            </p:cNvSpPr>
            <p:nvPr/>
          </p:nvSpPr>
          <p:spPr bwMode="auto">
            <a:xfrm>
              <a:off x="3145" y="2661"/>
              <a:ext cx="56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215" name="Rectangle 38"/>
            <p:cNvSpPr>
              <a:spLocks noChangeArrowheads="1"/>
            </p:cNvSpPr>
            <p:nvPr/>
          </p:nvSpPr>
          <p:spPr bwMode="auto">
            <a:xfrm>
              <a:off x="2805" y="2653"/>
              <a:ext cx="24" cy="3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ko-KR" altLang="en-US" sz="800">
                <a:ea typeface="굴림" panose="020B0600000101010101" pitchFamily="50" charset="-127"/>
              </a:endParaRPr>
            </a:p>
          </p:txBody>
        </p:sp>
        <p:sp>
          <p:nvSpPr>
            <p:cNvPr id="7216" name="Line 39"/>
            <p:cNvSpPr>
              <a:spLocks noChangeShapeType="1"/>
            </p:cNvSpPr>
            <p:nvPr/>
          </p:nvSpPr>
          <p:spPr bwMode="auto">
            <a:xfrm>
              <a:off x="2813" y="2281"/>
              <a:ext cx="0" cy="37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217" name="Rectangle 40"/>
            <p:cNvSpPr>
              <a:spLocks noChangeArrowheads="1"/>
            </p:cNvSpPr>
            <p:nvPr/>
          </p:nvSpPr>
          <p:spPr bwMode="auto">
            <a:xfrm>
              <a:off x="2843" y="2191"/>
              <a:ext cx="448" cy="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9047" tIns="26983" rIns="19047" bIns="26983"/>
            <a:lstStyle>
              <a:lvl1pPr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ts val="1700"/>
                </a:lnSpc>
              </a:pPr>
              <a:r>
                <a:rPr lang="en-US" altLang="ko-KR" sz="700">
                  <a:solidFill>
                    <a:srgbClr val="000000"/>
                  </a:solidFill>
                  <a:latin typeface="Tahoma" panose="020B0604030504040204" pitchFamily="34" charset="0"/>
                  <a:ea typeface="굴림" panose="020B0600000101010101" pitchFamily="50" charset="-127"/>
                </a:rPr>
                <a:t>OUT2</a:t>
              </a:r>
            </a:p>
          </p:txBody>
        </p:sp>
        <p:sp>
          <p:nvSpPr>
            <p:cNvPr id="7218" name="Line 41"/>
            <p:cNvSpPr>
              <a:spLocks noChangeShapeType="1"/>
            </p:cNvSpPr>
            <p:nvPr/>
          </p:nvSpPr>
          <p:spPr bwMode="auto">
            <a:xfrm>
              <a:off x="3969" y="2661"/>
              <a:ext cx="56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219" name="Line 42"/>
            <p:cNvSpPr>
              <a:spLocks noChangeShapeType="1"/>
            </p:cNvSpPr>
            <p:nvPr/>
          </p:nvSpPr>
          <p:spPr bwMode="auto">
            <a:xfrm>
              <a:off x="3537" y="2661"/>
              <a:ext cx="72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220" name="Rectangle 43"/>
            <p:cNvSpPr>
              <a:spLocks noChangeArrowheads="1"/>
            </p:cNvSpPr>
            <p:nvPr/>
          </p:nvSpPr>
          <p:spPr bwMode="auto">
            <a:xfrm>
              <a:off x="3629" y="2653"/>
              <a:ext cx="24" cy="3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ko-KR" altLang="en-US" sz="800">
                <a:ea typeface="굴림" panose="020B0600000101010101" pitchFamily="50" charset="-127"/>
              </a:endParaRPr>
            </a:p>
          </p:txBody>
        </p:sp>
        <p:sp>
          <p:nvSpPr>
            <p:cNvPr id="7221" name="Line 44"/>
            <p:cNvSpPr>
              <a:spLocks noChangeShapeType="1"/>
            </p:cNvSpPr>
            <p:nvPr/>
          </p:nvSpPr>
          <p:spPr bwMode="auto">
            <a:xfrm>
              <a:off x="3637" y="2281"/>
              <a:ext cx="0" cy="37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222" name="Rectangle 45"/>
            <p:cNvSpPr>
              <a:spLocks noChangeArrowheads="1"/>
            </p:cNvSpPr>
            <p:nvPr/>
          </p:nvSpPr>
          <p:spPr bwMode="auto">
            <a:xfrm>
              <a:off x="3667" y="2191"/>
              <a:ext cx="448" cy="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9047" tIns="26983" rIns="19047" bIns="26983"/>
            <a:lstStyle>
              <a:lvl1pPr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ts val="1700"/>
                </a:lnSpc>
              </a:pPr>
              <a:r>
                <a:rPr lang="en-US" altLang="ko-KR" sz="700">
                  <a:solidFill>
                    <a:srgbClr val="000000"/>
                  </a:solidFill>
                  <a:latin typeface="Tahoma" panose="020B0604030504040204" pitchFamily="34" charset="0"/>
                  <a:ea typeface="굴림" panose="020B0600000101010101" pitchFamily="50" charset="-127"/>
                </a:rPr>
                <a:t>OUT3</a:t>
              </a:r>
            </a:p>
          </p:txBody>
        </p:sp>
        <p:sp>
          <p:nvSpPr>
            <p:cNvPr id="7223" name="Line 46"/>
            <p:cNvSpPr>
              <a:spLocks noChangeShapeType="1"/>
            </p:cNvSpPr>
            <p:nvPr/>
          </p:nvSpPr>
          <p:spPr bwMode="auto">
            <a:xfrm>
              <a:off x="4361" y="2661"/>
              <a:ext cx="72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224" name="Line 47"/>
            <p:cNvSpPr>
              <a:spLocks noChangeShapeType="1"/>
            </p:cNvSpPr>
            <p:nvPr/>
          </p:nvSpPr>
          <p:spPr bwMode="auto">
            <a:xfrm>
              <a:off x="4441" y="2661"/>
              <a:ext cx="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225" name="Line 48"/>
            <p:cNvSpPr>
              <a:spLocks noChangeShapeType="1"/>
            </p:cNvSpPr>
            <p:nvPr/>
          </p:nvSpPr>
          <p:spPr bwMode="auto">
            <a:xfrm>
              <a:off x="4453" y="2289"/>
              <a:ext cx="0" cy="37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226" name="Rectangle 49"/>
            <p:cNvSpPr>
              <a:spLocks noChangeArrowheads="1"/>
            </p:cNvSpPr>
            <p:nvPr/>
          </p:nvSpPr>
          <p:spPr bwMode="auto">
            <a:xfrm>
              <a:off x="4483" y="2199"/>
              <a:ext cx="464" cy="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9047" tIns="26983" rIns="19047" bIns="26983"/>
            <a:lstStyle>
              <a:lvl1pPr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ts val="1700"/>
                </a:lnSpc>
              </a:pPr>
              <a:r>
                <a:rPr lang="en-US" altLang="ko-KR" sz="700">
                  <a:solidFill>
                    <a:srgbClr val="000000"/>
                  </a:solidFill>
                  <a:latin typeface="Tahoma" panose="020B0604030504040204" pitchFamily="34" charset="0"/>
                  <a:ea typeface="굴림" panose="020B0600000101010101" pitchFamily="50" charset="-127"/>
                </a:rPr>
                <a:t>OUT4</a:t>
              </a:r>
            </a:p>
          </p:txBody>
        </p:sp>
        <p:sp>
          <p:nvSpPr>
            <p:cNvPr id="7227" name="Line 50"/>
            <p:cNvSpPr>
              <a:spLocks noChangeShapeType="1"/>
            </p:cNvSpPr>
            <p:nvPr/>
          </p:nvSpPr>
          <p:spPr bwMode="auto">
            <a:xfrm>
              <a:off x="1733" y="2841"/>
              <a:ext cx="0" cy="8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228" name="Rectangle 51"/>
            <p:cNvSpPr>
              <a:spLocks noChangeArrowheads="1"/>
            </p:cNvSpPr>
            <p:nvPr/>
          </p:nvSpPr>
          <p:spPr bwMode="auto">
            <a:xfrm>
              <a:off x="1717" y="2917"/>
              <a:ext cx="32" cy="24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ko-KR" altLang="en-US" sz="800">
                <a:ea typeface="굴림" panose="020B0600000101010101" pitchFamily="50" charset="-127"/>
              </a:endParaRPr>
            </a:p>
          </p:txBody>
        </p:sp>
        <p:sp>
          <p:nvSpPr>
            <p:cNvPr id="7229" name="Line 52"/>
            <p:cNvSpPr>
              <a:spLocks noChangeShapeType="1"/>
            </p:cNvSpPr>
            <p:nvPr/>
          </p:nvSpPr>
          <p:spPr bwMode="auto">
            <a:xfrm>
              <a:off x="2549" y="2841"/>
              <a:ext cx="0" cy="8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230" name="Rectangle 53"/>
            <p:cNvSpPr>
              <a:spLocks noChangeArrowheads="1"/>
            </p:cNvSpPr>
            <p:nvPr/>
          </p:nvSpPr>
          <p:spPr bwMode="auto">
            <a:xfrm>
              <a:off x="2541" y="2917"/>
              <a:ext cx="24" cy="24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ko-KR" altLang="en-US" sz="800">
                <a:ea typeface="굴림" panose="020B0600000101010101" pitchFamily="50" charset="-127"/>
              </a:endParaRPr>
            </a:p>
          </p:txBody>
        </p:sp>
        <p:sp>
          <p:nvSpPr>
            <p:cNvPr id="7231" name="Line 54"/>
            <p:cNvSpPr>
              <a:spLocks noChangeShapeType="1"/>
            </p:cNvSpPr>
            <p:nvPr/>
          </p:nvSpPr>
          <p:spPr bwMode="auto">
            <a:xfrm>
              <a:off x="3373" y="2841"/>
              <a:ext cx="0" cy="8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232" name="Rectangle 55"/>
            <p:cNvSpPr>
              <a:spLocks noChangeArrowheads="1"/>
            </p:cNvSpPr>
            <p:nvPr/>
          </p:nvSpPr>
          <p:spPr bwMode="auto">
            <a:xfrm>
              <a:off x="3365" y="2917"/>
              <a:ext cx="24" cy="24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ko-KR" altLang="en-US" sz="800">
                <a:ea typeface="굴림" panose="020B0600000101010101" pitchFamily="50" charset="-127"/>
              </a:endParaRPr>
            </a:p>
          </p:txBody>
        </p:sp>
        <p:sp>
          <p:nvSpPr>
            <p:cNvPr id="7233" name="Line 56"/>
            <p:cNvSpPr>
              <a:spLocks noChangeShapeType="1"/>
            </p:cNvSpPr>
            <p:nvPr/>
          </p:nvSpPr>
          <p:spPr bwMode="auto">
            <a:xfrm>
              <a:off x="4189" y="2841"/>
              <a:ext cx="0" cy="8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234" name="Line 57"/>
            <p:cNvSpPr>
              <a:spLocks noChangeShapeType="1"/>
            </p:cNvSpPr>
            <p:nvPr/>
          </p:nvSpPr>
          <p:spPr bwMode="auto">
            <a:xfrm>
              <a:off x="1161" y="2925"/>
              <a:ext cx="56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235" name="Line 58"/>
            <p:cNvSpPr>
              <a:spLocks noChangeShapeType="1"/>
            </p:cNvSpPr>
            <p:nvPr/>
          </p:nvSpPr>
          <p:spPr bwMode="auto">
            <a:xfrm>
              <a:off x="1737" y="2925"/>
              <a:ext cx="80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236" name="Line 59"/>
            <p:cNvSpPr>
              <a:spLocks noChangeShapeType="1"/>
            </p:cNvSpPr>
            <p:nvPr/>
          </p:nvSpPr>
          <p:spPr bwMode="auto">
            <a:xfrm>
              <a:off x="2553" y="2925"/>
              <a:ext cx="816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237" name="Line 60"/>
            <p:cNvSpPr>
              <a:spLocks noChangeShapeType="1"/>
            </p:cNvSpPr>
            <p:nvPr/>
          </p:nvSpPr>
          <p:spPr bwMode="auto">
            <a:xfrm>
              <a:off x="3377" y="2925"/>
              <a:ext cx="80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238" name="Rectangle 61"/>
            <p:cNvSpPr>
              <a:spLocks noChangeArrowheads="1"/>
            </p:cNvSpPr>
            <p:nvPr/>
          </p:nvSpPr>
          <p:spPr bwMode="auto">
            <a:xfrm>
              <a:off x="837" y="2829"/>
              <a:ext cx="320" cy="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9047" tIns="26983" rIns="19047" bIns="26983"/>
            <a:lstStyle>
              <a:lvl1pPr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r">
                <a:lnSpc>
                  <a:spcPts val="1700"/>
                </a:lnSpc>
              </a:pPr>
              <a:r>
                <a:rPr lang="en-US" altLang="ko-KR" sz="700">
                  <a:solidFill>
                    <a:srgbClr val="000000"/>
                  </a:solidFill>
                  <a:latin typeface="Tahoma" panose="020B0604030504040204" pitchFamily="34" charset="0"/>
                  <a:ea typeface="굴림" panose="020B0600000101010101" pitchFamily="50" charset="-127"/>
                </a:rPr>
                <a:t>CLK</a:t>
              </a:r>
            </a:p>
          </p:txBody>
        </p:sp>
        <p:sp>
          <p:nvSpPr>
            <p:cNvPr id="7239" name="Arc 62"/>
            <p:cNvSpPr>
              <a:spLocks/>
            </p:cNvSpPr>
            <p:nvPr/>
          </p:nvSpPr>
          <p:spPr bwMode="auto">
            <a:xfrm>
              <a:off x="2234" y="3314"/>
              <a:ext cx="92" cy="52"/>
            </a:xfrm>
            <a:custGeom>
              <a:avLst/>
              <a:gdLst>
                <a:gd name="T0" fmla="*/ 0 w 21600"/>
                <a:gd name="T1" fmla="*/ 0 h 21599"/>
                <a:gd name="T2" fmla="*/ 0 w 21600"/>
                <a:gd name="T3" fmla="*/ 0 h 21599"/>
                <a:gd name="T4" fmla="*/ 0 w 21600"/>
                <a:gd name="T5" fmla="*/ 0 h 21599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599"/>
                <a:gd name="T11" fmla="*/ 21600 w 21600"/>
                <a:gd name="T12" fmla="*/ 21599 h 21599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599" fill="none" extrusionOk="0">
                  <a:moveTo>
                    <a:pt x="0" y="21599"/>
                  </a:moveTo>
                  <a:cubicBezTo>
                    <a:pt x="0" y="9761"/>
                    <a:pt x="9528" y="129"/>
                    <a:pt x="21365" y="0"/>
                  </a:cubicBezTo>
                </a:path>
                <a:path w="21600" h="21599" stroke="0" extrusionOk="0">
                  <a:moveTo>
                    <a:pt x="0" y="21599"/>
                  </a:moveTo>
                  <a:cubicBezTo>
                    <a:pt x="0" y="9761"/>
                    <a:pt x="9528" y="129"/>
                    <a:pt x="21365" y="0"/>
                  </a:cubicBezTo>
                  <a:lnTo>
                    <a:pt x="21600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240" name="Arc 63"/>
            <p:cNvSpPr>
              <a:spLocks/>
            </p:cNvSpPr>
            <p:nvPr/>
          </p:nvSpPr>
          <p:spPr bwMode="auto">
            <a:xfrm>
              <a:off x="2317" y="3314"/>
              <a:ext cx="92" cy="52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241" name="Line 64"/>
            <p:cNvSpPr>
              <a:spLocks noChangeShapeType="1"/>
            </p:cNvSpPr>
            <p:nvPr/>
          </p:nvSpPr>
          <p:spPr bwMode="auto">
            <a:xfrm flipV="1">
              <a:off x="2277" y="3321"/>
              <a:ext cx="0" cy="3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242" name="Line 65"/>
            <p:cNvSpPr>
              <a:spLocks noChangeShapeType="1"/>
            </p:cNvSpPr>
            <p:nvPr/>
          </p:nvSpPr>
          <p:spPr bwMode="auto">
            <a:xfrm flipV="1">
              <a:off x="2357" y="3321"/>
              <a:ext cx="0" cy="3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243" name="Arc 66"/>
            <p:cNvSpPr>
              <a:spLocks/>
            </p:cNvSpPr>
            <p:nvPr/>
          </p:nvSpPr>
          <p:spPr bwMode="auto">
            <a:xfrm>
              <a:off x="2234" y="3274"/>
              <a:ext cx="84" cy="44"/>
            </a:xfrm>
            <a:custGeom>
              <a:avLst/>
              <a:gdLst>
                <a:gd name="T0" fmla="*/ 0 w 21600"/>
                <a:gd name="T1" fmla="*/ 0 h 21598"/>
                <a:gd name="T2" fmla="*/ 0 w 21600"/>
                <a:gd name="T3" fmla="*/ 0 h 21598"/>
                <a:gd name="T4" fmla="*/ 0 w 21600"/>
                <a:gd name="T5" fmla="*/ 0 h 21598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598"/>
                <a:gd name="T11" fmla="*/ 21600 w 21600"/>
                <a:gd name="T12" fmla="*/ 21598 h 2159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598" fill="none" extrusionOk="0">
                  <a:moveTo>
                    <a:pt x="0" y="21598"/>
                  </a:moveTo>
                  <a:cubicBezTo>
                    <a:pt x="0" y="9768"/>
                    <a:pt x="9514" y="140"/>
                    <a:pt x="21342" y="-1"/>
                  </a:cubicBezTo>
                </a:path>
                <a:path w="21600" h="21598" stroke="0" extrusionOk="0">
                  <a:moveTo>
                    <a:pt x="0" y="21598"/>
                  </a:moveTo>
                  <a:cubicBezTo>
                    <a:pt x="0" y="9768"/>
                    <a:pt x="9514" y="140"/>
                    <a:pt x="21342" y="-1"/>
                  </a:cubicBezTo>
                  <a:lnTo>
                    <a:pt x="21600" y="21598"/>
                  </a:lnTo>
                  <a:lnTo>
                    <a:pt x="0" y="21598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244" name="Arc 67"/>
            <p:cNvSpPr>
              <a:spLocks/>
            </p:cNvSpPr>
            <p:nvPr/>
          </p:nvSpPr>
          <p:spPr bwMode="auto">
            <a:xfrm>
              <a:off x="2234" y="3018"/>
              <a:ext cx="92" cy="300"/>
            </a:xfrm>
            <a:custGeom>
              <a:avLst/>
              <a:gdLst>
                <a:gd name="T0" fmla="*/ 0 w 21600"/>
                <a:gd name="T1" fmla="*/ 0 h 21599"/>
                <a:gd name="T2" fmla="*/ 0 w 21600"/>
                <a:gd name="T3" fmla="*/ 0 h 21599"/>
                <a:gd name="T4" fmla="*/ 0 w 21600"/>
                <a:gd name="T5" fmla="*/ 0 h 21599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599"/>
                <a:gd name="T11" fmla="*/ 21600 w 21600"/>
                <a:gd name="T12" fmla="*/ 21599 h 21599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599" fill="none" extrusionOk="0">
                  <a:moveTo>
                    <a:pt x="0" y="21599"/>
                  </a:moveTo>
                  <a:cubicBezTo>
                    <a:pt x="0" y="9761"/>
                    <a:pt x="9528" y="129"/>
                    <a:pt x="21365" y="0"/>
                  </a:cubicBezTo>
                </a:path>
                <a:path w="21600" h="21599" stroke="0" extrusionOk="0">
                  <a:moveTo>
                    <a:pt x="0" y="21599"/>
                  </a:moveTo>
                  <a:cubicBezTo>
                    <a:pt x="0" y="9761"/>
                    <a:pt x="9528" y="129"/>
                    <a:pt x="21365" y="0"/>
                  </a:cubicBezTo>
                  <a:lnTo>
                    <a:pt x="21600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245" name="Arc 68"/>
            <p:cNvSpPr>
              <a:spLocks/>
            </p:cNvSpPr>
            <p:nvPr/>
          </p:nvSpPr>
          <p:spPr bwMode="auto">
            <a:xfrm>
              <a:off x="2317" y="3018"/>
              <a:ext cx="92" cy="284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246" name="Arc 69"/>
            <p:cNvSpPr>
              <a:spLocks/>
            </p:cNvSpPr>
            <p:nvPr/>
          </p:nvSpPr>
          <p:spPr bwMode="auto">
            <a:xfrm>
              <a:off x="2317" y="3274"/>
              <a:ext cx="92" cy="44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247" name="Arc 70"/>
            <p:cNvSpPr>
              <a:spLocks/>
            </p:cNvSpPr>
            <p:nvPr/>
          </p:nvSpPr>
          <p:spPr bwMode="auto">
            <a:xfrm>
              <a:off x="3050" y="3314"/>
              <a:ext cx="96" cy="52"/>
            </a:xfrm>
            <a:custGeom>
              <a:avLst/>
              <a:gdLst>
                <a:gd name="T0" fmla="*/ 0 w 21600"/>
                <a:gd name="T1" fmla="*/ 0 h 21599"/>
                <a:gd name="T2" fmla="*/ 0 w 21600"/>
                <a:gd name="T3" fmla="*/ 0 h 21599"/>
                <a:gd name="T4" fmla="*/ 0 w 21600"/>
                <a:gd name="T5" fmla="*/ 0 h 21599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599"/>
                <a:gd name="T11" fmla="*/ 21600 w 21600"/>
                <a:gd name="T12" fmla="*/ 21599 h 21599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599" fill="none" extrusionOk="0">
                  <a:moveTo>
                    <a:pt x="0" y="21599"/>
                  </a:moveTo>
                  <a:cubicBezTo>
                    <a:pt x="0" y="9757"/>
                    <a:pt x="9534" y="123"/>
                    <a:pt x="21375" y="0"/>
                  </a:cubicBezTo>
                </a:path>
                <a:path w="21600" h="21599" stroke="0" extrusionOk="0">
                  <a:moveTo>
                    <a:pt x="0" y="21599"/>
                  </a:moveTo>
                  <a:cubicBezTo>
                    <a:pt x="0" y="9757"/>
                    <a:pt x="9534" y="123"/>
                    <a:pt x="21375" y="0"/>
                  </a:cubicBezTo>
                  <a:lnTo>
                    <a:pt x="21600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248" name="Arc 71"/>
            <p:cNvSpPr>
              <a:spLocks/>
            </p:cNvSpPr>
            <p:nvPr/>
          </p:nvSpPr>
          <p:spPr bwMode="auto">
            <a:xfrm>
              <a:off x="3137" y="3314"/>
              <a:ext cx="96" cy="52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249" name="Line 72"/>
            <p:cNvSpPr>
              <a:spLocks noChangeShapeType="1"/>
            </p:cNvSpPr>
            <p:nvPr/>
          </p:nvSpPr>
          <p:spPr bwMode="auto">
            <a:xfrm flipV="1">
              <a:off x="3101" y="3321"/>
              <a:ext cx="0" cy="3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250" name="Line 73"/>
            <p:cNvSpPr>
              <a:spLocks noChangeShapeType="1"/>
            </p:cNvSpPr>
            <p:nvPr/>
          </p:nvSpPr>
          <p:spPr bwMode="auto">
            <a:xfrm flipV="1">
              <a:off x="3181" y="3321"/>
              <a:ext cx="0" cy="3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251" name="Arc 74"/>
            <p:cNvSpPr>
              <a:spLocks/>
            </p:cNvSpPr>
            <p:nvPr/>
          </p:nvSpPr>
          <p:spPr bwMode="auto">
            <a:xfrm>
              <a:off x="3050" y="3274"/>
              <a:ext cx="88" cy="44"/>
            </a:xfrm>
            <a:custGeom>
              <a:avLst/>
              <a:gdLst>
                <a:gd name="T0" fmla="*/ 0 w 21600"/>
                <a:gd name="T1" fmla="*/ 0 h 21599"/>
                <a:gd name="T2" fmla="*/ 0 w 21600"/>
                <a:gd name="T3" fmla="*/ 0 h 21599"/>
                <a:gd name="T4" fmla="*/ 0 w 21600"/>
                <a:gd name="T5" fmla="*/ 0 h 21599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599"/>
                <a:gd name="T11" fmla="*/ 21600 w 21600"/>
                <a:gd name="T12" fmla="*/ 21599 h 21599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599" fill="none" extrusionOk="0">
                  <a:moveTo>
                    <a:pt x="0" y="21599"/>
                  </a:moveTo>
                  <a:cubicBezTo>
                    <a:pt x="0" y="9765"/>
                    <a:pt x="9521" y="134"/>
                    <a:pt x="21355" y="0"/>
                  </a:cubicBezTo>
                </a:path>
                <a:path w="21600" h="21599" stroke="0" extrusionOk="0">
                  <a:moveTo>
                    <a:pt x="0" y="21599"/>
                  </a:moveTo>
                  <a:cubicBezTo>
                    <a:pt x="0" y="9765"/>
                    <a:pt x="9521" y="134"/>
                    <a:pt x="21355" y="0"/>
                  </a:cubicBezTo>
                  <a:lnTo>
                    <a:pt x="21600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252" name="Arc 75"/>
            <p:cNvSpPr>
              <a:spLocks/>
            </p:cNvSpPr>
            <p:nvPr/>
          </p:nvSpPr>
          <p:spPr bwMode="auto">
            <a:xfrm>
              <a:off x="3050" y="3018"/>
              <a:ext cx="96" cy="300"/>
            </a:xfrm>
            <a:custGeom>
              <a:avLst/>
              <a:gdLst>
                <a:gd name="T0" fmla="*/ 0 w 21600"/>
                <a:gd name="T1" fmla="*/ 0 h 21599"/>
                <a:gd name="T2" fmla="*/ 0 w 21600"/>
                <a:gd name="T3" fmla="*/ 0 h 21599"/>
                <a:gd name="T4" fmla="*/ 0 w 21600"/>
                <a:gd name="T5" fmla="*/ 0 h 21599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599"/>
                <a:gd name="T11" fmla="*/ 21600 w 21600"/>
                <a:gd name="T12" fmla="*/ 21599 h 21599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599" fill="none" extrusionOk="0">
                  <a:moveTo>
                    <a:pt x="0" y="21599"/>
                  </a:moveTo>
                  <a:cubicBezTo>
                    <a:pt x="0" y="9757"/>
                    <a:pt x="9534" y="123"/>
                    <a:pt x="21375" y="0"/>
                  </a:cubicBezTo>
                </a:path>
                <a:path w="21600" h="21599" stroke="0" extrusionOk="0">
                  <a:moveTo>
                    <a:pt x="0" y="21599"/>
                  </a:moveTo>
                  <a:cubicBezTo>
                    <a:pt x="0" y="9757"/>
                    <a:pt x="9534" y="123"/>
                    <a:pt x="21375" y="0"/>
                  </a:cubicBezTo>
                  <a:lnTo>
                    <a:pt x="21600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253" name="Arc 76"/>
            <p:cNvSpPr>
              <a:spLocks/>
            </p:cNvSpPr>
            <p:nvPr/>
          </p:nvSpPr>
          <p:spPr bwMode="auto">
            <a:xfrm>
              <a:off x="3137" y="3018"/>
              <a:ext cx="96" cy="284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254" name="Arc 77"/>
            <p:cNvSpPr>
              <a:spLocks/>
            </p:cNvSpPr>
            <p:nvPr/>
          </p:nvSpPr>
          <p:spPr bwMode="auto">
            <a:xfrm>
              <a:off x="3137" y="3274"/>
              <a:ext cx="96" cy="44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255" name="Arc 78"/>
            <p:cNvSpPr>
              <a:spLocks/>
            </p:cNvSpPr>
            <p:nvPr/>
          </p:nvSpPr>
          <p:spPr bwMode="auto">
            <a:xfrm>
              <a:off x="3874" y="3314"/>
              <a:ext cx="96" cy="52"/>
            </a:xfrm>
            <a:custGeom>
              <a:avLst/>
              <a:gdLst>
                <a:gd name="T0" fmla="*/ 0 w 21600"/>
                <a:gd name="T1" fmla="*/ 0 h 21599"/>
                <a:gd name="T2" fmla="*/ 0 w 21600"/>
                <a:gd name="T3" fmla="*/ 0 h 21599"/>
                <a:gd name="T4" fmla="*/ 0 w 21600"/>
                <a:gd name="T5" fmla="*/ 0 h 21599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599"/>
                <a:gd name="T11" fmla="*/ 21600 w 21600"/>
                <a:gd name="T12" fmla="*/ 21599 h 21599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599" fill="none" extrusionOk="0">
                  <a:moveTo>
                    <a:pt x="0" y="21599"/>
                  </a:moveTo>
                  <a:cubicBezTo>
                    <a:pt x="0" y="9757"/>
                    <a:pt x="9534" y="123"/>
                    <a:pt x="21375" y="0"/>
                  </a:cubicBezTo>
                </a:path>
                <a:path w="21600" h="21599" stroke="0" extrusionOk="0">
                  <a:moveTo>
                    <a:pt x="0" y="21599"/>
                  </a:moveTo>
                  <a:cubicBezTo>
                    <a:pt x="0" y="9757"/>
                    <a:pt x="9534" y="123"/>
                    <a:pt x="21375" y="0"/>
                  </a:cubicBezTo>
                  <a:lnTo>
                    <a:pt x="21600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256" name="Arc 79"/>
            <p:cNvSpPr>
              <a:spLocks/>
            </p:cNvSpPr>
            <p:nvPr/>
          </p:nvSpPr>
          <p:spPr bwMode="auto">
            <a:xfrm>
              <a:off x="3961" y="3314"/>
              <a:ext cx="96" cy="52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257" name="Line 80"/>
            <p:cNvSpPr>
              <a:spLocks noChangeShapeType="1"/>
            </p:cNvSpPr>
            <p:nvPr/>
          </p:nvSpPr>
          <p:spPr bwMode="auto">
            <a:xfrm flipV="1">
              <a:off x="3925" y="3321"/>
              <a:ext cx="0" cy="3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258" name="Line 81"/>
            <p:cNvSpPr>
              <a:spLocks noChangeShapeType="1"/>
            </p:cNvSpPr>
            <p:nvPr/>
          </p:nvSpPr>
          <p:spPr bwMode="auto">
            <a:xfrm flipV="1">
              <a:off x="4005" y="3321"/>
              <a:ext cx="0" cy="3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259" name="Arc 82"/>
            <p:cNvSpPr>
              <a:spLocks/>
            </p:cNvSpPr>
            <p:nvPr/>
          </p:nvSpPr>
          <p:spPr bwMode="auto">
            <a:xfrm>
              <a:off x="3874" y="3274"/>
              <a:ext cx="88" cy="44"/>
            </a:xfrm>
            <a:custGeom>
              <a:avLst/>
              <a:gdLst>
                <a:gd name="T0" fmla="*/ 0 w 21600"/>
                <a:gd name="T1" fmla="*/ 0 h 21599"/>
                <a:gd name="T2" fmla="*/ 0 w 21600"/>
                <a:gd name="T3" fmla="*/ 0 h 21599"/>
                <a:gd name="T4" fmla="*/ 0 w 21600"/>
                <a:gd name="T5" fmla="*/ 0 h 21599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599"/>
                <a:gd name="T11" fmla="*/ 21600 w 21600"/>
                <a:gd name="T12" fmla="*/ 21599 h 21599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599" fill="none" extrusionOk="0">
                  <a:moveTo>
                    <a:pt x="0" y="21599"/>
                  </a:moveTo>
                  <a:cubicBezTo>
                    <a:pt x="0" y="9765"/>
                    <a:pt x="9521" y="134"/>
                    <a:pt x="21355" y="0"/>
                  </a:cubicBezTo>
                </a:path>
                <a:path w="21600" h="21599" stroke="0" extrusionOk="0">
                  <a:moveTo>
                    <a:pt x="0" y="21599"/>
                  </a:moveTo>
                  <a:cubicBezTo>
                    <a:pt x="0" y="9765"/>
                    <a:pt x="9521" y="134"/>
                    <a:pt x="21355" y="0"/>
                  </a:cubicBezTo>
                  <a:lnTo>
                    <a:pt x="21600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260" name="Arc 83"/>
            <p:cNvSpPr>
              <a:spLocks/>
            </p:cNvSpPr>
            <p:nvPr/>
          </p:nvSpPr>
          <p:spPr bwMode="auto">
            <a:xfrm>
              <a:off x="3874" y="3018"/>
              <a:ext cx="96" cy="300"/>
            </a:xfrm>
            <a:custGeom>
              <a:avLst/>
              <a:gdLst>
                <a:gd name="T0" fmla="*/ 0 w 21600"/>
                <a:gd name="T1" fmla="*/ 0 h 21599"/>
                <a:gd name="T2" fmla="*/ 0 w 21600"/>
                <a:gd name="T3" fmla="*/ 0 h 21599"/>
                <a:gd name="T4" fmla="*/ 0 w 21600"/>
                <a:gd name="T5" fmla="*/ 0 h 21599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599"/>
                <a:gd name="T11" fmla="*/ 21600 w 21600"/>
                <a:gd name="T12" fmla="*/ 21599 h 21599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599" fill="none" extrusionOk="0">
                  <a:moveTo>
                    <a:pt x="0" y="21599"/>
                  </a:moveTo>
                  <a:cubicBezTo>
                    <a:pt x="0" y="9757"/>
                    <a:pt x="9534" y="123"/>
                    <a:pt x="21375" y="0"/>
                  </a:cubicBezTo>
                </a:path>
                <a:path w="21600" h="21599" stroke="0" extrusionOk="0">
                  <a:moveTo>
                    <a:pt x="0" y="21599"/>
                  </a:moveTo>
                  <a:cubicBezTo>
                    <a:pt x="0" y="9757"/>
                    <a:pt x="9534" y="123"/>
                    <a:pt x="21375" y="0"/>
                  </a:cubicBezTo>
                  <a:lnTo>
                    <a:pt x="21600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261" name="Arc 84"/>
            <p:cNvSpPr>
              <a:spLocks/>
            </p:cNvSpPr>
            <p:nvPr/>
          </p:nvSpPr>
          <p:spPr bwMode="auto">
            <a:xfrm>
              <a:off x="3961" y="3018"/>
              <a:ext cx="96" cy="284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262" name="Arc 85"/>
            <p:cNvSpPr>
              <a:spLocks/>
            </p:cNvSpPr>
            <p:nvPr/>
          </p:nvSpPr>
          <p:spPr bwMode="auto">
            <a:xfrm>
              <a:off x="3961" y="3274"/>
              <a:ext cx="96" cy="44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263" name="Line 86"/>
            <p:cNvSpPr>
              <a:spLocks noChangeShapeType="1"/>
            </p:cNvSpPr>
            <p:nvPr/>
          </p:nvSpPr>
          <p:spPr bwMode="auto">
            <a:xfrm flipV="1">
              <a:off x="2957" y="3585"/>
              <a:ext cx="0" cy="2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264" name="Line 87"/>
            <p:cNvSpPr>
              <a:spLocks noChangeShapeType="1"/>
            </p:cNvSpPr>
            <p:nvPr/>
          </p:nvSpPr>
          <p:spPr bwMode="auto">
            <a:xfrm flipV="1">
              <a:off x="3157" y="3577"/>
              <a:ext cx="0" cy="208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265" name="Line 88"/>
            <p:cNvSpPr>
              <a:spLocks noChangeShapeType="1"/>
            </p:cNvSpPr>
            <p:nvPr/>
          </p:nvSpPr>
          <p:spPr bwMode="auto">
            <a:xfrm flipH="1">
              <a:off x="2953" y="3781"/>
              <a:ext cx="20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266" name="Arc 89"/>
            <p:cNvSpPr>
              <a:spLocks/>
            </p:cNvSpPr>
            <p:nvPr/>
          </p:nvSpPr>
          <p:spPr bwMode="auto">
            <a:xfrm>
              <a:off x="2966" y="3502"/>
              <a:ext cx="100" cy="88"/>
            </a:xfrm>
            <a:custGeom>
              <a:avLst/>
              <a:gdLst>
                <a:gd name="T0" fmla="*/ 0 w 21600"/>
                <a:gd name="T1" fmla="*/ 0 h 21599"/>
                <a:gd name="T2" fmla="*/ 0 w 21600"/>
                <a:gd name="T3" fmla="*/ 0 h 21599"/>
                <a:gd name="T4" fmla="*/ 0 w 21600"/>
                <a:gd name="T5" fmla="*/ 0 h 21599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599"/>
                <a:gd name="T11" fmla="*/ 21600 w 21600"/>
                <a:gd name="T12" fmla="*/ 21599 h 21599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599" fill="none" extrusionOk="0">
                  <a:moveTo>
                    <a:pt x="0" y="21599"/>
                  </a:moveTo>
                  <a:cubicBezTo>
                    <a:pt x="0" y="9753"/>
                    <a:pt x="9539" y="118"/>
                    <a:pt x="21384" y="0"/>
                  </a:cubicBezTo>
                </a:path>
                <a:path w="21600" h="21599" stroke="0" extrusionOk="0">
                  <a:moveTo>
                    <a:pt x="0" y="21599"/>
                  </a:moveTo>
                  <a:cubicBezTo>
                    <a:pt x="0" y="9753"/>
                    <a:pt x="9539" y="118"/>
                    <a:pt x="21384" y="0"/>
                  </a:cubicBezTo>
                  <a:lnTo>
                    <a:pt x="21600" y="21599"/>
                  </a:lnTo>
                  <a:lnTo>
                    <a:pt x="0" y="2159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rnd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267" name="Arc 90"/>
            <p:cNvSpPr>
              <a:spLocks/>
            </p:cNvSpPr>
            <p:nvPr/>
          </p:nvSpPr>
          <p:spPr bwMode="auto">
            <a:xfrm>
              <a:off x="2962" y="3498"/>
              <a:ext cx="104" cy="92"/>
            </a:xfrm>
            <a:custGeom>
              <a:avLst/>
              <a:gdLst>
                <a:gd name="T0" fmla="*/ 0 w 21600"/>
                <a:gd name="T1" fmla="*/ 0 h 21599"/>
                <a:gd name="T2" fmla="*/ 0 w 21600"/>
                <a:gd name="T3" fmla="*/ 0 h 21599"/>
                <a:gd name="T4" fmla="*/ 0 w 21600"/>
                <a:gd name="T5" fmla="*/ 0 h 21599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599"/>
                <a:gd name="T11" fmla="*/ 21600 w 21600"/>
                <a:gd name="T12" fmla="*/ 21599 h 21599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599" fill="none" extrusionOk="0">
                  <a:moveTo>
                    <a:pt x="0" y="21599"/>
                  </a:moveTo>
                  <a:cubicBezTo>
                    <a:pt x="0" y="9750"/>
                    <a:pt x="9544" y="114"/>
                    <a:pt x="21392" y="0"/>
                  </a:cubicBezTo>
                </a:path>
                <a:path w="21600" h="21599" stroke="0" extrusionOk="0">
                  <a:moveTo>
                    <a:pt x="0" y="21599"/>
                  </a:moveTo>
                  <a:cubicBezTo>
                    <a:pt x="0" y="9750"/>
                    <a:pt x="9544" y="114"/>
                    <a:pt x="21392" y="0"/>
                  </a:cubicBezTo>
                  <a:lnTo>
                    <a:pt x="21600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268" name="Arc 91"/>
            <p:cNvSpPr>
              <a:spLocks/>
            </p:cNvSpPr>
            <p:nvPr/>
          </p:nvSpPr>
          <p:spPr bwMode="auto">
            <a:xfrm>
              <a:off x="3057" y="3502"/>
              <a:ext cx="100" cy="8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rnd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269" name="Arc 92"/>
            <p:cNvSpPr>
              <a:spLocks/>
            </p:cNvSpPr>
            <p:nvPr/>
          </p:nvSpPr>
          <p:spPr bwMode="auto">
            <a:xfrm>
              <a:off x="3057" y="3498"/>
              <a:ext cx="104" cy="92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270" name="Line 93"/>
            <p:cNvSpPr>
              <a:spLocks noChangeShapeType="1"/>
            </p:cNvSpPr>
            <p:nvPr/>
          </p:nvSpPr>
          <p:spPr bwMode="auto">
            <a:xfrm flipV="1">
              <a:off x="3781" y="3585"/>
              <a:ext cx="0" cy="2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271" name="Line 94"/>
            <p:cNvSpPr>
              <a:spLocks noChangeShapeType="1"/>
            </p:cNvSpPr>
            <p:nvPr/>
          </p:nvSpPr>
          <p:spPr bwMode="auto">
            <a:xfrm flipV="1">
              <a:off x="3981" y="3577"/>
              <a:ext cx="0" cy="208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272" name="Line 95"/>
            <p:cNvSpPr>
              <a:spLocks noChangeShapeType="1"/>
            </p:cNvSpPr>
            <p:nvPr/>
          </p:nvSpPr>
          <p:spPr bwMode="auto">
            <a:xfrm>
              <a:off x="3785" y="3781"/>
              <a:ext cx="192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273" name="Arc 96"/>
            <p:cNvSpPr>
              <a:spLocks/>
            </p:cNvSpPr>
            <p:nvPr/>
          </p:nvSpPr>
          <p:spPr bwMode="auto">
            <a:xfrm>
              <a:off x="3790" y="3502"/>
              <a:ext cx="100" cy="88"/>
            </a:xfrm>
            <a:custGeom>
              <a:avLst/>
              <a:gdLst>
                <a:gd name="T0" fmla="*/ 0 w 21600"/>
                <a:gd name="T1" fmla="*/ 0 h 21599"/>
                <a:gd name="T2" fmla="*/ 0 w 21600"/>
                <a:gd name="T3" fmla="*/ 0 h 21599"/>
                <a:gd name="T4" fmla="*/ 0 w 21600"/>
                <a:gd name="T5" fmla="*/ 0 h 21599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599"/>
                <a:gd name="T11" fmla="*/ 21600 w 21600"/>
                <a:gd name="T12" fmla="*/ 21599 h 21599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599" fill="none" extrusionOk="0">
                  <a:moveTo>
                    <a:pt x="0" y="21599"/>
                  </a:moveTo>
                  <a:cubicBezTo>
                    <a:pt x="0" y="9753"/>
                    <a:pt x="9539" y="118"/>
                    <a:pt x="21384" y="0"/>
                  </a:cubicBezTo>
                </a:path>
                <a:path w="21600" h="21599" stroke="0" extrusionOk="0">
                  <a:moveTo>
                    <a:pt x="0" y="21599"/>
                  </a:moveTo>
                  <a:cubicBezTo>
                    <a:pt x="0" y="9753"/>
                    <a:pt x="9539" y="118"/>
                    <a:pt x="21384" y="0"/>
                  </a:cubicBezTo>
                  <a:lnTo>
                    <a:pt x="21600" y="21599"/>
                  </a:lnTo>
                  <a:lnTo>
                    <a:pt x="0" y="2159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rnd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274" name="Arc 97"/>
            <p:cNvSpPr>
              <a:spLocks/>
            </p:cNvSpPr>
            <p:nvPr/>
          </p:nvSpPr>
          <p:spPr bwMode="auto">
            <a:xfrm>
              <a:off x="3786" y="3498"/>
              <a:ext cx="104" cy="92"/>
            </a:xfrm>
            <a:custGeom>
              <a:avLst/>
              <a:gdLst>
                <a:gd name="T0" fmla="*/ 0 w 21600"/>
                <a:gd name="T1" fmla="*/ 0 h 21599"/>
                <a:gd name="T2" fmla="*/ 0 w 21600"/>
                <a:gd name="T3" fmla="*/ 0 h 21599"/>
                <a:gd name="T4" fmla="*/ 0 w 21600"/>
                <a:gd name="T5" fmla="*/ 0 h 21599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599"/>
                <a:gd name="T11" fmla="*/ 21600 w 21600"/>
                <a:gd name="T12" fmla="*/ 21599 h 21599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599" fill="none" extrusionOk="0">
                  <a:moveTo>
                    <a:pt x="0" y="21599"/>
                  </a:moveTo>
                  <a:cubicBezTo>
                    <a:pt x="0" y="9750"/>
                    <a:pt x="9544" y="114"/>
                    <a:pt x="21392" y="0"/>
                  </a:cubicBezTo>
                </a:path>
                <a:path w="21600" h="21599" stroke="0" extrusionOk="0">
                  <a:moveTo>
                    <a:pt x="0" y="21599"/>
                  </a:moveTo>
                  <a:cubicBezTo>
                    <a:pt x="0" y="9750"/>
                    <a:pt x="9544" y="114"/>
                    <a:pt x="21392" y="0"/>
                  </a:cubicBezTo>
                  <a:lnTo>
                    <a:pt x="21600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275" name="Arc 98"/>
            <p:cNvSpPr>
              <a:spLocks/>
            </p:cNvSpPr>
            <p:nvPr/>
          </p:nvSpPr>
          <p:spPr bwMode="auto">
            <a:xfrm>
              <a:off x="3881" y="3502"/>
              <a:ext cx="100" cy="8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rnd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276" name="Arc 99"/>
            <p:cNvSpPr>
              <a:spLocks/>
            </p:cNvSpPr>
            <p:nvPr/>
          </p:nvSpPr>
          <p:spPr bwMode="auto">
            <a:xfrm>
              <a:off x="3881" y="3498"/>
              <a:ext cx="104" cy="92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277" name="Arc 100"/>
            <p:cNvSpPr>
              <a:spLocks/>
            </p:cNvSpPr>
            <p:nvPr/>
          </p:nvSpPr>
          <p:spPr bwMode="auto">
            <a:xfrm>
              <a:off x="1370" y="3314"/>
              <a:ext cx="92" cy="52"/>
            </a:xfrm>
            <a:custGeom>
              <a:avLst/>
              <a:gdLst>
                <a:gd name="T0" fmla="*/ 0 w 21600"/>
                <a:gd name="T1" fmla="*/ 0 h 21599"/>
                <a:gd name="T2" fmla="*/ 0 w 21600"/>
                <a:gd name="T3" fmla="*/ 0 h 21599"/>
                <a:gd name="T4" fmla="*/ 0 w 21600"/>
                <a:gd name="T5" fmla="*/ 0 h 21599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599"/>
                <a:gd name="T11" fmla="*/ 21600 w 21600"/>
                <a:gd name="T12" fmla="*/ 21599 h 21599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599" fill="none" extrusionOk="0">
                  <a:moveTo>
                    <a:pt x="0" y="21599"/>
                  </a:moveTo>
                  <a:cubicBezTo>
                    <a:pt x="0" y="9761"/>
                    <a:pt x="9528" y="129"/>
                    <a:pt x="21365" y="0"/>
                  </a:cubicBezTo>
                </a:path>
                <a:path w="21600" h="21599" stroke="0" extrusionOk="0">
                  <a:moveTo>
                    <a:pt x="0" y="21599"/>
                  </a:moveTo>
                  <a:cubicBezTo>
                    <a:pt x="0" y="9761"/>
                    <a:pt x="9528" y="129"/>
                    <a:pt x="21365" y="0"/>
                  </a:cubicBezTo>
                  <a:lnTo>
                    <a:pt x="21600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278" name="Arc 101"/>
            <p:cNvSpPr>
              <a:spLocks/>
            </p:cNvSpPr>
            <p:nvPr/>
          </p:nvSpPr>
          <p:spPr bwMode="auto">
            <a:xfrm>
              <a:off x="1453" y="3314"/>
              <a:ext cx="92" cy="52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279" name="Line 102"/>
            <p:cNvSpPr>
              <a:spLocks noChangeShapeType="1"/>
            </p:cNvSpPr>
            <p:nvPr/>
          </p:nvSpPr>
          <p:spPr bwMode="auto">
            <a:xfrm flipV="1">
              <a:off x="1413" y="3321"/>
              <a:ext cx="0" cy="3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280" name="Line 103"/>
            <p:cNvSpPr>
              <a:spLocks noChangeShapeType="1"/>
            </p:cNvSpPr>
            <p:nvPr/>
          </p:nvSpPr>
          <p:spPr bwMode="auto">
            <a:xfrm flipV="1">
              <a:off x="1493" y="3321"/>
              <a:ext cx="0" cy="3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281" name="Arc 104"/>
            <p:cNvSpPr>
              <a:spLocks/>
            </p:cNvSpPr>
            <p:nvPr/>
          </p:nvSpPr>
          <p:spPr bwMode="auto">
            <a:xfrm>
              <a:off x="1370" y="3274"/>
              <a:ext cx="84" cy="44"/>
            </a:xfrm>
            <a:custGeom>
              <a:avLst/>
              <a:gdLst>
                <a:gd name="T0" fmla="*/ 0 w 21600"/>
                <a:gd name="T1" fmla="*/ 0 h 21598"/>
                <a:gd name="T2" fmla="*/ 0 w 21600"/>
                <a:gd name="T3" fmla="*/ 0 h 21598"/>
                <a:gd name="T4" fmla="*/ 0 w 21600"/>
                <a:gd name="T5" fmla="*/ 0 h 21598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598"/>
                <a:gd name="T11" fmla="*/ 21600 w 21600"/>
                <a:gd name="T12" fmla="*/ 21598 h 2159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598" fill="none" extrusionOk="0">
                  <a:moveTo>
                    <a:pt x="0" y="21598"/>
                  </a:moveTo>
                  <a:cubicBezTo>
                    <a:pt x="0" y="9768"/>
                    <a:pt x="9514" y="140"/>
                    <a:pt x="21342" y="-1"/>
                  </a:cubicBezTo>
                </a:path>
                <a:path w="21600" h="21598" stroke="0" extrusionOk="0">
                  <a:moveTo>
                    <a:pt x="0" y="21598"/>
                  </a:moveTo>
                  <a:cubicBezTo>
                    <a:pt x="0" y="9768"/>
                    <a:pt x="9514" y="140"/>
                    <a:pt x="21342" y="-1"/>
                  </a:cubicBezTo>
                  <a:lnTo>
                    <a:pt x="21600" y="21598"/>
                  </a:lnTo>
                  <a:lnTo>
                    <a:pt x="0" y="21598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282" name="Arc 105"/>
            <p:cNvSpPr>
              <a:spLocks/>
            </p:cNvSpPr>
            <p:nvPr/>
          </p:nvSpPr>
          <p:spPr bwMode="auto">
            <a:xfrm>
              <a:off x="1370" y="3018"/>
              <a:ext cx="92" cy="300"/>
            </a:xfrm>
            <a:custGeom>
              <a:avLst/>
              <a:gdLst>
                <a:gd name="T0" fmla="*/ 0 w 21600"/>
                <a:gd name="T1" fmla="*/ 0 h 21599"/>
                <a:gd name="T2" fmla="*/ 0 w 21600"/>
                <a:gd name="T3" fmla="*/ 0 h 21599"/>
                <a:gd name="T4" fmla="*/ 0 w 21600"/>
                <a:gd name="T5" fmla="*/ 0 h 21599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599"/>
                <a:gd name="T11" fmla="*/ 21600 w 21600"/>
                <a:gd name="T12" fmla="*/ 21599 h 21599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599" fill="none" extrusionOk="0">
                  <a:moveTo>
                    <a:pt x="0" y="21599"/>
                  </a:moveTo>
                  <a:cubicBezTo>
                    <a:pt x="0" y="9761"/>
                    <a:pt x="9528" y="129"/>
                    <a:pt x="21365" y="0"/>
                  </a:cubicBezTo>
                </a:path>
                <a:path w="21600" h="21599" stroke="0" extrusionOk="0">
                  <a:moveTo>
                    <a:pt x="0" y="21599"/>
                  </a:moveTo>
                  <a:cubicBezTo>
                    <a:pt x="0" y="9761"/>
                    <a:pt x="9528" y="129"/>
                    <a:pt x="21365" y="0"/>
                  </a:cubicBezTo>
                  <a:lnTo>
                    <a:pt x="21600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283" name="Arc 106"/>
            <p:cNvSpPr>
              <a:spLocks/>
            </p:cNvSpPr>
            <p:nvPr/>
          </p:nvSpPr>
          <p:spPr bwMode="auto">
            <a:xfrm>
              <a:off x="1453" y="3018"/>
              <a:ext cx="92" cy="284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284" name="Arc 107"/>
            <p:cNvSpPr>
              <a:spLocks/>
            </p:cNvSpPr>
            <p:nvPr/>
          </p:nvSpPr>
          <p:spPr bwMode="auto">
            <a:xfrm>
              <a:off x="1453" y="3274"/>
              <a:ext cx="92" cy="44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285" name="Line 108"/>
            <p:cNvSpPr>
              <a:spLocks noChangeShapeType="1"/>
            </p:cNvSpPr>
            <p:nvPr/>
          </p:nvSpPr>
          <p:spPr bwMode="auto">
            <a:xfrm>
              <a:off x="4005" y="3345"/>
              <a:ext cx="0" cy="7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286" name="Line 109"/>
            <p:cNvSpPr>
              <a:spLocks noChangeShapeType="1"/>
            </p:cNvSpPr>
            <p:nvPr/>
          </p:nvSpPr>
          <p:spPr bwMode="auto">
            <a:xfrm>
              <a:off x="4453" y="2665"/>
              <a:ext cx="0" cy="75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287" name="Line 110"/>
            <p:cNvSpPr>
              <a:spLocks noChangeShapeType="1"/>
            </p:cNvSpPr>
            <p:nvPr/>
          </p:nvSpPr>
          <p:spPr bwMode="auto">
            <a:xfrm>
              <a:off x="4009" y="3421"/>
              <a:ext cx="440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288" name="Line 111"/>
            <p:cNvSpPr>
              <a:spLocks noChangeShapeType="1"/>
            </p:cNvSpPr>
            <p:nvPr/>
          </p:nvSpPr>
          <p:spPr bwMode="auto">
            <a:xfrm>
              <a:off x="2317" y="2945"/>
              <a:ext cx="0" cy="7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289" name="Line 112"/>
            <p:cNvSpPr>
              <a:spLocks noChangeShapeType="1"/>
            </p:cNvSpPr>
            <p:nvPr/>
          </p:nvSpPr>
          <p:spPr bwMode="auto">
            <a:xfrm>
              <a:off x="3877" y="3785"/>
              <a:ext cx="0" cy="7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290" name="Line 113"/>
            <p:cNvSpPr>
              <a:spLocks noChangeShapeType="1"/>
            </p:cNvSpPr>
            <p:nvPr/>
          </p:nvSpPr>
          <p:spPr bwMode="auto">
            <a:xfrm>
              <a:off x="3013" y="3785"/>
              <a:ext cx="0" cy="7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291" name="Line 114"/>
            <p:cNvSpPr>
              <a:spLocks noChangeShapeType="1"/>
            </p:cNvSpPr>
            <p:nvPr/>
          </p:nvSpPr>
          <p:spPr bwMode="auto">
            <a:xfrm>
              <a:off x="2357" y="3345"/>
              <a:ext cx="0" cy="7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292" name="Line 115"/>
            <p:cNvSpPr>
              <a:spLocks noChangeShapeType="1"/>
            </p:cNvSpPr>
            <p:nvPr/>
          </p:nvSpPr>
          <p:spPr bwMode="auto">
            <a:xfrm>
              <a:off x="2813" y="2665"/>
              <a:ext cx="0" cy="75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293" name="Rectangle 116"/>
            <p:cNvSpPr>
              <a:spLocks noChangeArrowheads="1"/>
            </p:cNvSpPr>
            <p:nvPr/>
          </p:nvSpPr>
          <p:spPr bwMode="auto">
            <a:xfrm>
              <a:off x="2805" y="3413"/>
              <a:ext cx="24" cy="24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ko-KR" altLang="en-US" sz="800">
                <a:ea typeface="굴림" panose="020B0600000101010101" pitchFamily="50" charset="-127"/>
              </a:endParaRPr>
            </a:p>
          </p:txBody>
        </p:sp>
        <p:sp>
          <p:nvSpPr>
            <p:cNvPr id="7294" name="Line 117"/>
            <p:cNvSpPr>
              <a:spLocks noChangeShapeType="1"/>
            </p:cNvSpPr>
            <p:nvPr/>
          </p:nvSpPr>
          <p:spPr bwMode="auto">
            <a:xfrm>
              <a:off x="2813" y="3425"/>
              <a:ext cx="0" cy="5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295" name="Line 118"/>
            <p:cNvSpPr>
              <a:spLocks noChangeShapeType="1"/>
            </p:cNvSpPr>
            <p:nvPr/>
          </p:nvSpPr>
          <p:spPr bwMode="auto">
            <a:xfrm>
              <a:off x="2361" y="3421"/>
              <a:ext cx="44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296" name="Line 119"/>
            <p:cNvSpPr>
              <a:spLocks noChangeShapeType="1"/>
            </p:cNvSpPr>
            <p:nvPr/>
          </p:nvSpPr>
          <p:spPr bwMode="auto">
            <a:xfrm>
              <a:off x="2817" y="3941"/>
              <a:ext cx="192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297" name="Rectangle 120"/>
            <p:cNvSpPr>
              <a:spLocks noChangeArrowheads="1"/>
            </p:cNvSpPr>
            <p:nvPr/>
          </p:nvSpPr>
          <p:spPr bwMode="auto">
            <a:xfrm>
              <a:off x="3005" y="3933"/>
              <a:ext cx="24" cy="24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ko-KR" altLang="en-US" sz="800">
                <a:ea typeface="굴림" panose="020B0600000101010101" pitchFamily="50" charset="-127"/>
              </a:endParaRPr>
            </a:p>
          </p:txBody>
        </p:sp>
        <p:sp>
          <p:nvSpPr>
            <p:cNvPr id="7298" name="Line 121"/>
            <p:cNvSpPr>
              <a:spLocks noChangeShapeType="1"/>
            </p:cNvSpPr>
            <p:nvPr/>
          </p:nvSpPr>
          <p:spPr bwMode="auto">
            <a:xfrm>
              <a:off x="3017" y="3941"/>
              <a:ext cx="856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299" name="Line 122"/>
            <p:cNvSpPr>
              <a:spLocks noChangeShapeType="1"/>
            </p:cNvSpPr>
            <p:nvPr/>
          </p:nvSpPr>
          <p:spPr bwMode="auto">
            <a:xfrm>
              <a:off x="3013" y="3865"/>
              <a:ext cx="0" cy="7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300" name="Line 123"/>
            <p:cNvSpPr>
              <a:spLocks noChangeShapeType="1"/>
            </p:cNvSpPr>
            <p:nvPr/>
          </p:nvSpPr>
          <p:spPr bwMode="auto">
            <a:xfrm>
              <a:off x="3877" y="3865"/>
              <a:ext cx="0" cy="7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301" name="Line 124"/>
            <p:cNvSpPr>
              <a:spLocks noChangeShapeType="1"/>
            </p:cNvSpPr>
            <p:nvPr/>
          </p:nvSpPr>
          <p:spPr bwMode="auto">
            <a:xfrm>
              <a:off x="3141" y="2945"/>
              <a:ext cx="0" cy="7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302" name="Line 125"/>
            <p:cNvSpPr>
              <a:spLocks noChangeShapeType="1"/>
            </p:cNvSpPr>
            <p:nvPr/>
          </p:nvSpPr>
          <p:spPr bwMode="auto">
            <a:xfrm>
              <a:off x="3797" y="3785"/>
              <a:ext cx="0" cy="7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303" name="Line 126"/>
            <p:cNvSpPr>
              <a:spLocks noChangeShapeType="1"/>
            </p:cNvSpPr>
            <p:nvPr/>
          </p:nvSpPr>
          <p:spPr bwMode="auto">
            <a:xfrm>
              <a:off x="3181" y="3345"/>
              <a:ext cx="0" cy="7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304" name="Line 127"/>
            <p:cNvSpPr>
              <a:spLocks noChangeShapeType="1"/>
            </p:cNvSpPr>
            <p:nvPr/>
          </p:nvSpPr>
          <p:spPr bwMode="auto">
            <a:xfrm>
              <a:off x="3637" y="2665"/>
              <a:ext cx="0" cy="75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305" name="Rectangle 128"/>
            <p:cNvSpPr>
              <a:spLocks noChangeArrowheads="1"/>
            </p:cNvSpPr>
            <p:nvPr/>
          </p:nvSpPr>
          <p:spPr bwMode="auto">
            <a:xfrm>
              <a:off x="3621" y="3413"/>
              <a:ext cx="32" cy="24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ko-KR" altLang="en-US" sz="800">
                <a:ea typeface="굴림" panose="020B0600000101010101" pitchFamily="50" charset="-127"/>
              </a:endParaRPr>
            </a:p>
          </p:txBody>
        </p:sp>
        <p:sp>
          <p:nvSpPr>
            <p:cNvPr id="7306" name="Line 129"/>
            <p:cNvSpPr>
              <a:spLocks noChangeShapeType="1"/>
            </p:cNvSpPr>
            <p:nvPr/>
          </p:nvSpPr>
          <p:spPr bwMode="auto">
            <a:xfrm>
              <a:off x="3637" y="3425"/>
              <a:ext cx="0" cy="43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307" name="Line 130"/>
            <p:cNvSpPr>
              <a:spLocks noChangeShapeType="1"/>
            </p:cNvSpPr>
            <p:nvPr/>
          </p:nvSpPr>
          <p:spPr bwMode="auto">
            <a:xfrm>
              <a:off x="3185" y="3421"/>
              <a:ext cx="44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308" name="Line 131"/>
            <p:cNvSpPr>
              <a:spLocks noChangeShapeType="1"/>
            </p:cNvSpPr>
            <p:nvPr/>
          </p:nvSpPr>
          <p:spPr bwMode="auto">
            <a:xfrm>
              <a:off x="3641" y="3861"/>
              <a:ext cx="152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309" name="Line 132"/>
            <p:cNvSpPr>
              <a:spLocks noChangeShapeType="1"/>
            </p:cNvSpPr>
            <p:nvPr/>
          </p:nvSpPr>
          <p:spPr bwMode="auto">
            <a:xfrm>
              <a:off x="3965" y="2945"/>
              <a:ext cx="0" cy="7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310" name="Line 133"/>
            <p:cNvSpPr>
              <a:spLocks noChangeShapeType="1"/>
            </p:cNvSpPr>
            <p:nvPr/>
          </p:nvSpPr>
          <p:spPr bwMode="auto">
            <a:xfrm>
              <a:off x="3101" y="3345"/>
              <a:ext cx="0" cy="7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311" name="Line 134"/>
            <p:cNvSpPr>
              <a:spLocks noChangeShapeType="1"/>
            </p:cNvSpPr>
            <p:nvPr/>
          </p:nvSpPr>
          <p:spPr bwMode="auto">
            <a:xfrm>
              <a:off x="3053" y="3425"/>
              <a:ext cx="0" cy="7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312" name="Line 135"/>
            <p:cNvSpPr>
              <a:spLocks noChangeShapeType="1"/>
            </p:cNvSpPr>
            <p:nvPr/>
          </p:nvSpPr>
          <p:spPr bwMode="auto">
            <a:xfrm>
              <a:off x="3057" y="3421"/>
              <a:ext cx="40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313" name="Line 136"/>
            <p:cNvSpPr>
              <a:spLocks noChangeShapeType="1"/>
            </p:cNvSpPr>
            <p:nvPr/>
          </p:nvSpPr>
          <p:spPr bwMode="auto">
            <a:xfrm>
              <a:off x="3925" y="3345"/>
              <a:ext cx="0" cy="7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314" name="Line 137"/>
            <p:cNvSpPr>
              <a:spLocks noChangeShapeType="1"/>
            </p:cNvSpPr>
            <p:nvPr/>
          </p:nvSpPr>
          <p:spPr bwMode="auto">
            <a:xfrm>
              <a:off x="3877" y="3425"/>
              <a:ext cx="0" cy="7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315" name="Line 138"/>
            <p:cNvSpPr>
              <a:spLocks noChangeShapeType="1"/>
            </p:cNvSpPr>
            <p:nvPr/>
          </p:nvSpPr>
          <p:spPr bwMode="auto">
            <a:xfrm>
              <a:off x="3881" y="3421"/>
              <a:ext cx="40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316" name="Line 139"/>
            <p:cNvSpPr>
              <a:spLocks noChangeShapeType="1"/>
            </p:cNvSpPr>
            <p:nvPr/>
          </p:nvSpPr>
          <p:spPr bwMode="auto">
            <a:xfrm>
              <a:off x="1413" y="3345"/>
              <a:ext cx="0" cy="7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317" name="Line 140"/>
            <p:cNvSpPr>
              <a:spLocks noChangeShapeType="1"/>
            </p:cNvSpPr>
            <p:nvPr/>
          </p:nvSpPr>
          <p:spPr bwMode="auto">
            <a:xfrm>
              <a:off x="1413" y="3425"/>
              <a:ext cx="0" cy="27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318" name="Rectangle 141"/>
            <p:cNvSpPr>
              <a:spLocks noChangeArrowheads="1"/>
            </p:cNvSpPr>
            <p:nvPr/>
          </p:nvSpPr>
          <p:spPr bwMode="auto">
            <a:xfrm>
              <a:off x="1277" y="3709"/>
              <a:ext cx="296" cy="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9047" tIns="26983" rIns="19047" bIns="26983"/>
            <a:lstStyle>
              <a:lvl1pPr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lnSpc>
                  <a:spcPts val="1700"/>
                </a:lnSpc>
              </a:pPr>
              <a:r>
                <a:rPr lang="en-US" altLang="ko-KR" sz="700">
                  <a:solidFill>
                    <a:srgbClr val="000000"/>
                  </a:solidFill>
                  <a:latin typeface="Tahoma" panose="020B0604030504040204" pitchFamily="34" charset="0"/>
                  <a:ea typeface="굴림" panose="020B0600000101010101" pitchFamily="50" charset="-127"/>
                </a:rPr>
                <a:t>"1"</a:t>
              </a:r>
            </a:p>
          </p:txBody>
        </p:sp>
        <p:sp>
          <p:nvSpPr>
            <p:cNvPr id="7319" name="Line 142"/>
            <p:cNvSpPr>
              <a:spLocks noChangeShapeType="1"/>
            </p:cNvSpPr>
            <p:nvPr/>
          </p:nvSpPr>
          <p:spPr bwMode="auto">
            <a:xfrm>
              <a:off x="3965" y="3785"/>
              <a:ext cx="0" cy="7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320" name="Line 143"/>
            <p:cNvSpPr>
              <a:spLocks noChangeShapeType="1"/>
            </p:cNvSpPr>
            <p:nvPr/>
          </p:nvSpPr>
          <p:spPr bwMode="auto">
            <a:xfrm>
              <a:off x="3101" y="3785"/>
              <a:ext cx="0" cy="7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321" name="Line 144"/>
            <p:cNvSpPr>
              <a:spLocks noChangeShapeType="1"/>
            </p:cNvSpPr>
            <p:nvPr/>
          </p:nvSpPr>
          <p:spPr bwMode="auto">
            <a:xfrm>
              <a:off x="2277" y="3345"/>
              <a:ext cx="0" cy="7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322" name="Line 145"/>
            <p:cNvSpPr>
              <a:spLocks noChangeShapeType="1"/>
            </p:cNvSpPr>
            <p:nvPr/>
          </p:nvSpPr>
          <p:spPr bwMode="auto">
            <a:xfrm>
              <a:off x="1493" y="3345"/>
              <a:ext cx="0" cy="7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323" name="Line 146"/>
            <p:cNvSpPr>
              <a:spLocks noChangeShapeType="1"/>
            </p:cNvSpPr>
            <p:nvPr/>
          </p:nvSpPr>
          <p:spPr bwMode="auto">
            <a:xfrm>
              <a:off x="3965" y="3865"/>
              <a:ext cx="0" cy="15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324" name="Line 147"/>
            <p:cNvSpPr>
              <a:spLocks noChangeShapeType="1"/>
            </p:cNvSpPr>
            <p:nvPr/>
          </p:nvSpPr>
          <p:spPr bwMode="auto">
            <a:xfrm>
              <a:off x="1993" y="4021"/>
              <a:ext cx="280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325" name="Rectangle 148"/>
            <p:cNvSpPr>
              <a:spLocks noChangeArrowheads="1"/>
            </p:cNvSpPr>
            <p:nvPr/>
          </p:nvSpPr>
          <p:spPr bwMode="auto">
            <a:xfrm>
              <a:off x="2269" y="4013"/>
              <a:ext cx="24" cy="24"/>
            </a:xfrm>
            <a:prstGeom prst="rect">
              <a:avLst/>
            </a:prstGeom>
            <a:solidFill>
              <a:srgbClr val="D500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ko-KR" altLang="en-US" sz="800">
                <a:ea typeface="굴림" panose="020B0600000101010101" pitchFamily="50" charset="-127"/>
              </a:endParaRPr>
            </a:p>
          </p:txBody>
        </p:sp>
        <p:sp>
          <p:nvSpPr>
            <p:cNvPr id="7326" name="Line 149"/>
            <p:cNvSpPr>
              <a:spLocks noChangeShapeType="1"/>
            </p:cNvSpPr>
            <p:nvPr/>
          </p:nvSpPr>
          <p:spPr bwMode="auto">
            <a:xfrm>
              <a:off x="2281" y="4021"/>
              <a:ext cx="816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327" name="Rectangle 150"/>
            <p:cNvSpPr>
              <a:spLocks noChangeArrowheads="1"/>
            </p:cNvSpPr>
            <p:nvPr/>
          </p:nvSpPr>
          <p:spPr bwMode="auto">
            <a:xfrm>
              <a:off x="3093" y="4013"/>
              <a:ext cx="24" cy="24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ko-KR" altLang="en-US" sz="800">
                <a:ea typeface="굴림" panose="020B0600000101010101" pitchFamily="50" charset="-127"/>
              </a:endParaRPr>
            </a:p>
          </p:txBody>
        </p:sp>
        <p:sp>
          <p:nvSpPr>
            <p:cNvPr id="7328" name="Line 151"/>
            <p:cNvSpPr>
              <a:spLocks noChangeShapeType="1"/>
            </p:cNvSpPr>
            <p:nvPr/>
          </p:nvSpPr>
          <p:spPr bwMode="auto">
            <a:xfrm>
              <a:off x="3105" y="4021"/>
              <a:ext cx="856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329" name="Line 152"/>
            <p:cNvSpPr>
              <a:spLocks noChangeShapeType="1"/>
            </p:cNvSpPr>
            <p:nvPr/>
          </p:nvSpPr>
          <p:spPr bwMode="auto">
            <a:xfrm>
              <a:off x="3101" y="3865"/>
              <a:ext cx="0" cy="15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330" name="Line 153"/>
            <p:cNvSpPr>
              <a:spLocks noChangeShapeType="1"/>
            </p:cNvSpPr>
            <p:nvPr/>
          </p:nvSpPr>
          <p:spPr bwMode="auto">
            <a:xfrm>
              <a:off x="2277" y="3425"/>
              <a:ext cx="0" cy="59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331" name="Line 154"/>
            <p:cNvSpPr>
              <a:spLocks noChangeShapeType="1"/>
            </p:cNvSpPr>
            <p:nvPr/>
          </p:nvSpPr>
          <p:spPr bwMode="auto">
            <a:xfrm>
              <a:off x="1989" y="2665"/>
              <a:ext cx="0" cy="75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332" name="Rectangle 155"/>
            <p:cNvSpPr>
              <a:spLocks noChangeArrowheads="1"/>
            </p:cNvSpPr>
            <p:nvPr/>
          </p:nvSpPr>
          <p:spPr bwMode="auto">
            <a:xfrm>
              <a:off x="1981" y="3413"/>
              <a:ext cx="24" cy="24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ko-KR" altLang="en-US" sz="800">
                <a:ea typeface="굴림" panose="020B0600000101010101" pitchFamily="50" charset="-127"/>
              </a:endParaRPr>
            </a:p>
          </p:txBody>
        </p:sp>
        <p:sp>
          <p:nvSpPr>
            <p:cNvPr id="7333" name="Line 156"/>
            <p:cNvSpPr>
              <a:spLocks noChangeShapeType="1"/>
            </p:cNvSpPr>
            <p:nvPr/>
          </p:nvSpPr>
          <p:spPr bwMode="auto">
            <a:xfrm>
              <a:off x="1989" y="3425"/>
              <a:ext cx="0" cy="59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334" name="Line 157"/>
            <p:cNvSpPr>
              <a:spLocks noChangeShapeType="1"/>
            </p:cNvSpPr>
            <p:nvPr/>
          </p:nvSpPr>
          <p:spPr bwMode="auto">
            <a:xfrm>
              <a:off x="1497" y="3421"/>
              <a:ext cx="48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335" name="Line 158"/>
            <p:cNvSpPr>
              <a:spLocks noChangeShapeType="1"/>
            </p:cNvSpPr>
            <p:nvPr/>
          </p:nvSpPr>
          <p:spPr bwMode="auto">
            <a:xfrm>
              <a:off x="1453" y="2945"/>
              <a:ext cx="0" cy="7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336" name="Line 159"/>
            <p:cNvSpPr>
              <a:spLocks noChangeShapeType="1"/>
            </p:cNvSpPr>
            <p:nvPr/>
          </p:nvSpPr>
          <p:spPr bwMode="auto">
            <a:xfrm>
              <a:off x="2317" y="2665"/>
              <a:ext cx="0" cy="27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337" name="Line 160"/>
            <p:cNvSpPr>
              <a:spLocks noChangeShapeType="1"/>
            </p:cNvSpPr>
            <p:nvPr/>
          </p:nvSpPr>
          <p:spPr bwMode="auto">
            <a:xfrm>
              <a:off x="3141" y="2665"/>
              <a:ext cx="0" cy="27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338" name="Line 161"/>
            <p:cNvSpPr>
              <a:spLocks noChangeShapeType="1"/>
            </p:cNvSpPr>
            <p:nvPr/>
          </p:nvSpPr>
          <p:spPr bwMode="auto">
            <a:xfrm>
              <a:off x="3965" y="2665"/>
              <a:ext cx="0" cy="27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339" name="Line 162"/>
            <p:cNvSpPr>
              <a:spLocks noChangeShapeType="1"/>
            </p:cNvSpPr>
            <p:nvPr/>
          </p:nvSpPr>
          <p:spPr bwMode="auto">
            <a:xfrm>
              <a:off x="1453" y="2665"/>
              <a:ext cx="0" cy="27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340" name="Rectangle 163"/>
            <p:cNvSpPr>
              <a:spLocks noChangeArrowheads="1"/>
            </p:cNvSpPr>
            <p:nvPr/>
          </p:nvSpPr>
          <p:spPr bwMode="auto">
            <a:xfrm>
              <a:off x="4445" y="2653"/>
              <a:ext cx="24" cy="3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ko-KR" altLang="en-US" sz="800">
                <a:ea typeface="굴림" panose="020B0600000101010101" pitchFamily="50" charset="-127"/>
              </a:endParaRPr>
            </a:p>
          </p:txBody>
        </p:sp>
      </p:grpSp>
      <p:pic>
        <p:nvPicPr>
          <p:cNvPr id="7182" name="그림 36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6409" y="1045106"/>
            <a:ext cx="3248025" cy="219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83" name="TextBox 363"/>
          <p:cNvSpPr txBox="1">
            <a:spLocks noChangeArrowheads="1"/>
          </p:cNvSpPr>
          <p:nvPr/>
        </p:nvSpPr>
        <p:spPr bwMode="auto">
          <a:xfrm>
            <a:off x="3625850" y="1625600"/>
            <a:ext cx="17621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ko-KR">
                <a:ea typeface="굴림" panose="020B0600000101010101" pitchFamily="50" charset="-127"/>
              </a:rPr>
              <a:t>Microprocessor</a:t>
            </a:r>
            <a:endParaRPr lang="ko-KR" altLang="en-US">
              <a:ea typeface="굴림" panose="020B0600000101010101" pitchFamily="50" charset="-127"/>
            </a:endParaRPr>
          </a:p>
        </p:txBody>
      </p:sp>
      <p:sp>
        <p:nvSpPr>
          <p:cNvPr id="365" name="오른쪽 화살표 364"/>
          <p:cNvSpPr>
            <a:spLocks noChangeArrowheads="1"/>
          </p:cNvSpPr>
          <p:nvPr/>
        </p:nvSpPr>
        <p:spPr bwMode="auto">
          <a:xfrm rot="-1258614">
            <a:off x="4403725" y="2776538"/>
            <a:ext cx="3244850" cy="215900"/>
          </a:xfrm>
          <a:prstGeom prst="rightArrow">
            <a:avLst>
              <a:gd name="adj1" fmla="val 50000"/>
              <a:gd name="adj2" fmla="val 50028"/>
            </a:avLst>
          </a:prstGeom>
          <a:solidFill>
            <a:schemeClr val="accent1"/>
          </a:solidFill>
          <a:ln w="12700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ko-KR" altLang="en-US">
              <a:ea typeface="굴림" panose="020B0600000101010101" pitchFamily="50" charset="-127"/>
            </a:endParaRPr>
          </a:p>
        </p:txBody>
      </p:sp>
      <p:sp>
        <p:nvSpPr>
          <p:cNvPr id="366" name="오른쪽 화살표 365"/>
          <p:cNvSpPr>
            <a:spLocks noChangeArrowheads="1"/>
          </p:cNvSpPr>
          <p:nvPr/>
        </p:nvSpPr>
        <p:spPr bwMode="auto">
          <a:xfrm rot="-7415384">
            <a:off x="6179174" y="2590603"/>
            <a:ext cx="1956376" cy="200295"/>
          </a:xfrm>
          <a:prstGeom prst="rightArrow">
            <a:avLst>
              <a:gd name="adj1" fmla="val 50000"/>
              <a:gd name="adj2" fmla="val 50045"/>
            </a:avLst>
          </a:prstGeom>
          <a:solidFill>
            <a:schemeClr val="accent1"/>
          </a:solidFill>
          <a:ln w="12700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ko-KR" altLang="en-US">
              <a:ea typeface="굴림" panose="020B0600000101010101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51520" y="2420888"/>
            <a:ext cx="2647255" cy="4376787"/>
          </a:xfrm>
          <a:prstGeom prst="rect">
            <a:avLst/>
          </a:prstGeom>
          <a:solidFill>
            <a:srgbClr val="FF0000">
              <a:alpha val="1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3" name="직사각형 242"/>
          <p:cNvSpPr/>
          <p:nvPr/>
        </p:nvSpPr>
        <p:spPr>
          <a:xfrm>
            <a:off x="2945628" y="908720"/>
            <a:ext cx="5983898" cy="5872093"/>
          </a:xfrm>
          <a:prstGeom prst="rect">
            <a:avLst/>
          </a:prstGeom>
          <a:solidFill>
            <a:schemeClr val="accent1">
              <a:lumMod val="75000"/>
              <a:alpha val="1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433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365" grpId="0" animBg="1"/>
      <p:bldP spid="36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슬라이드 번호 개체 틀 2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FC55966-6317-464F-9F58-A6F20B93278C}" type="slidenum">
              <a:rPr lang="ko-KR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14</a:t>
            </a:fld>
            <a:endParaRPr lang="ko-KR" altLang="en-US" sz="1200">
              <a:solidFill>
                <a:srgbClr val="898989"/>
              </a:solidFill>
            </a:endParaRPr>
          </a:p>
        </p:txBody>
      </p:sp>
      <p:sp>
        <p:nvSpPr>
          <p:cNvPr id="14339" name="제목 3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011237"/>
          </a:xfrm>
        </p:spPr>
        <p:txBody>
          <a:bodyPr/>
          <a:lstStyle/>
          <a:p>
            <a:pPr eaLnBrk="1" hangingPunct="1"/>
            <a:r>
              <a:rPr lang="en-US" altLang="ko-KR" dirty="0"/>
              <a:t>Test method</a:t>
            </a:r>
            <a:endParaRPr lang="ko-KR" altLang="en-US" dirty="0"/>
          </a:p>
        </p:txBody>
      </p:sp>
      <p:sp>
        <p:nvSpPr>
          <p:cNvPr id="14340" name="내용 개체 틀 4"/>
          <p:cNvSpPr txBox="1">
            <a:spLocks/>
          </p:cNvSpPr>
          <p:nvPr/>
        </p:nvSpPr>
        <p:spPr bwMode="auto">
          <a:xfrm>
            <a:off x="457200" y="1500188"/>
            <a:ext cx="8229600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buFont typeface="Wingdings" panose="05000000000000000000" pitchFamily="2" charset="2"/>
              <a:buChar char="§"/>
            </a:pPr>
            <a:r>
              <a:rPr kumimoji="0" lang="en-US" altLang="ko-KR" sz="2400" b="1">
                <a:latin typeface="Arial" panose="020B0604020202020204" pitchFamily="34" charset="0"/>
                <a:cs typeface="Arial" panose="020B0604020202020204" pitchFamily="34" charset="0"/>
              </a:rPr>
              <a:t>Computer Simulation</a:t>
            </a:r>
          </a:p>
        </p:txBody>
      </p:sp>
      <p:sp>
        <p:nvSpPr>
          <p:cNvPr id="19465" name="TextBox 9"/>
          <p:cNvSpPr txBox="1">
            <a:spLocks noChangeArrowheads="1"/>
          </p:cNvSpPr>
          <p:nvPr/>
        </p:nvSpPr>
        <p:spPr bwMode="auto">
          <a:xfrm>
            <a:off x="1331913" y="2143125"/>
            <a:ext cx="1643062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en-US" altLang="ko-KR" sz="1200" b="1" dirty="0">
                <a:latin typeface="+mn-lt"/>
                <a:ea typeface="굴림" panose="020B0600000101010101" pitchFamily="50" charset="-127"/>
                <a:cs typeface="Arial" panose="020B0604020202020204" pitchFamily="34" charset="0"/>
              </a:rPr>
              <a:t>Schematic Design</a:t>
            </a:r>
            <a:endParaRPr lang="ko-KR" altLang="en-US" sz="1200" b="1" dirty="0">
              <a:latin typeface="+mn-lt"/>
              <a:ea typeface="굴림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9466" name="TextBox 10"/>
          <p:cNvSpPr txBox="1">
            <a:spLocks noChangeArrowheads="1"/>
          </p:cNvSpPr>
          <p:nvPr/>
        </p:nvSpPr>
        <p:spPr bwMode="auto">
          <a:xfrm>
            <a:off x="5016500" y="2143125"/>
            <a:ext cx="265112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en-US" altLang="ko-KR" sz="1200" b="1" dirty="0">
                <a:latin typeface="+mn-lt"/>
                <a:ea typeface="굴림" panose="020B0600000101010101" pitchFamily="50" charset="-127"/>
                <a:cs typeface="Arial" panose="020B0604020202020204" pitchFamily="34" charset="0"/>
              </a:rPr>
              <a:t>Hardware Description Language</a:t>
            </a:r>
            <a:endParaRPr lang="ko-KR" altLang="en-US" sz="1200" b="1" dirty="0">
              <a:latin typeface="+mn-lt"/>
              <a:ea typeface="굴림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6" name="오른쪽 화살표 5"/>
          <p:cNvSpPr/>
          <p:nvPr/>
        </p:nvSpPr>
        <p:spPr>
          <a:xfrm rot="5400000">
            <a:off x="4240213" y="4265613"/>
            <a:ext cx="287337" cy="198437"/>
          </a:xfrm>
          <a:prstGeom prst="rightArrow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4344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5875" y="4676775"/>
            <a:ext cx="6572250" cy="148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5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2"/>
          <a:stretch>
            <a:fillRect/>
          </a:stretch>
        </p:blipFill>
        <p:spPr bwMode="auto">
          <a:xfrm>
            <a:off x="5067300" y="2517775"/>
            <a:ext cx="2652713" cy="15367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6" name="그림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350" y="2525713"/>
            <a:ext cx="2259013" cy="15208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CMALAB</a:t>
            </a:r>
            <a:endParaRPr lang="ko-KR" alt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슬라이드 번호 개체 틀 2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E3F719E4-78AA-4936-BC22-48635428AE90}" type="slidenum">
              <a:rPr lang="ko-KR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15</a:t>
            </a:fld>
            <a:endParaRPr lang="ko-KR" altLang="en-US" sz="1200">
              <a:solidFill>
                <a:srgbClr val="898989"/>
              </a:solidFill>
            </a:endParaRPr>
          </a:p>
        </p:txBody>
      </p:sp>
      <p:sp>
        <p:nvSpPr>
          <p:cNvPr id="16387" name="제목 3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011237"/>
          </a:xfrm>
        </p:spPr>
        <p:txBody>
          <a:bodyPr/>
          <a:lstStyle/>
          <a:p>
            <a:pPr eaLnBrk="1" hangingPunct="1"/>
            <a:r>
              <a:rPr lang="en-US" altLang="ko-KR" dirty="0"/>
              <a:t>Test method</a:t>
            </a:r>
            <a:endParaRPr lang="ko-KR" altLang="en-US" dirty="0"/>
          </a:p>
        </p:txBody>
      </p:sp>
      <p:sp>
        <p:nvSpPr>
          <p:cNvPr id="16388" name="내용 개체 틀 4"/>
          <p:cNvSpPr>
            <a:spLocks noGrp="1"/>
          </p:cNvSpPr>
          <p:nvPr>
            <p:ph idx="1"/>
          </p:nvPr>
        </p:nvSpPr>
        <p:spPr>
          <a:xfrm>
            <a:off x="1042988" y="3644900"/>
            <a:ext cx="7200900" cy="2232025"/>
          </a:xfrm>
        </p:spPr>
        <p:txBody>
          <a:bodyPr/>
          <a:lstStyle/>
          <a:p>
            <a:pPr algn="just" eaLnBrk="1" hangingPunct="1">
              <a:buFont typeface="Arial" panose="020B0604020202020204" pitchFamily="34" charset="0"/>
              <a:buChar char="•"/>
            </a:pPr>
            <a:r>
              <a:rPr lang="en-US" altLang="ko-KR" b="1">
                <a:cs typeface="Arial" panose="020B0604020202020204" pitchFamily="34" charset="0"/>
              </a:rPr>
              <a:t>Breadboard</a:t>
            </a:r>
          </a:p>
          <a:p>
            <a:pPr algn="just" eaLnBrk="1" hangingPunct="1">
              <a:buFont typeface="Arial" panose="020B0604020202020204" pitchFamily="34" charset="0"/>
              <a:buChar char="•"/>
            </a:pPr>
            <a:r>
              <a:rPr lang="en-US" altLang="ko-KR" b="1">
                <a:cs typeface="Arial" panose="020B0604020202020204" pitchFamily="34" charset="0"/>
              </a:rPr>
              <a:t>Universal Board (Wire wrapping / Soldering)</a:t>
            </a:r>
          </a:p>
        </p:txBody>
      </p:sp>
      <p:sp>
        <p:nvSpPr>
          <p:cNvPr id="19462" name="내용 개체 틀 4"/>
          <p:cNvSpPr txBox="1">
            <a:spLocks/>
          </p:cNvSpPr>
          <p:nvPr/>
        </p:nvSpPr>
        <p:spPr bwMode="auto">
          <a:xfrm>
            <a:off x="457200" y="1847850"/>
            <a:ext cx="8229600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buFont typeface="Wingdings" panose="05000000000000000000" pitchFamily="2" charset="2"/>
              <a:buChar char="§"/>
              <a:defRPr/>
            </a:pPr>
            <a:r>
              <a:rPr kumimoji="0" lang="en-US" altLang="ko-KR" sz="2400" b="1" dirty="0">
                <a:latin typeface="+mn-lt"/>
                <a:cs typeface="Arial" panose="020B0604020202020204" pitchFamily="34" charset="0"/>
              </a:rPr>
              <a:t>Prototyping</a:t>
            </a:r>
            <a:r>
              <a:rPr kumimoji="0" lang="en-US" altLang="ko-KR" sz="2000" b="1" dirty="0">
                <a:latin typeface="+mn-lt"/>
                <a:cs typeface="Arial" panose="020B0604020202020204" pitchFamily="34" charset="0"/>
              </a:rPr>
              <a:t/>
            </a:r>
            <a:br>
              <a:rPr kumimoji="0" lang="en-US" altLang="ko-KR" sz="2000" b="1" dirty="0">
                <a:latin typeface="+mn-lt"/>
                <a:cs typeface="Arial" panose="020B0604020202020204" pitchFamily="34" charset="0"/>
              </a:rPr>
            </a:br>
            <a:r>
              <a:rPr kumimoji="0" lang="en-US" altLang="ko-KR" sz="2000" b="1" dirty="0">
                <a:latin typeface="+mn-lt"/>
                <a:cs typeface="Arial" panose="020B0604020202020204" pitchFamily="34" charset="0"/>
              </a:rPr>
              <a:t/>
            </a:r>
            <a:br>
              <a:rPr kumimoji="0" lang="en-US" altLang="ko-KR" sz="2000" b="1" dirty="0">
                <a:latin typeface="+mn-lt"/>
                <a:cs typeface="Arial" panose="020B0604020202020204" pitchFamily="34" charset="0"/>
              </a:rPr>
            </a:br>
            <a:r>
              <a:rPr kumimoji="0" lang="en-US" altLang="ko-KR" sz="2000" dirty="0">
                <a:latin typeface="+mn-lt"/>
                <a:cs typeface="Arial" panose="020B0604020202020204" pitchFamily="34" charset="0"/>
              </a:rPr>
              <a:t>Building an actual circuit to a theoretical design to verify that it works, and to provide a physical platform for debugging it if it does not.</a:t>
            </a:r>
          </a:p>
        </p:txBody>
      </p:sp>
      <p:sp>
        <p:nvSpPr>
          <p:cNvPr id="7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CMALAB</a:t>
            </a:r>
            <a:endParaRPr lang="ko-KR" alt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슬라이드 번호 개체 틀 2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1F7DE2B-513B-46CB-8FCF-3983AC0A1647}" type="slidenum">
              <a:rPr lang="ko-KR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16</a:t>
            </a:fld>
            <a:endParaRPr lang="ko-KR" altLang="en-US" sz="1200">
              <a:solidFill>
                <a:srgbClr val="898989"/>
              </a:solidFill>
            </a:endParaRPr>
          </a:p>
        </p:txBody>
      </p:sp>
      <p:sp>
        <p:nvSpPr>
          <p:cNvPr id="17411" name="제목 3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011237"/>
          </a:xfrm>
        </p:spPr>
        <p:txBody>
          <a:bodyPr/>
          <a:lstStyle/>
          <a:p>
            <a:pPr eaLnBrk="1" hangingPunct="1"/>
            <a:r>
              <a:rPr lang="en-US" altLang="ko-KR" dirty="0"/>
              <a:t>Prototyping: Breadboard</a:t>
            </a:r>
            <a:endParaRPr lang="ko-KR" altLang="en-US" dirty="0"/>
          </a:p>
        </p:txBody>
      </p:sp>
      <p:sp>
        <p:nvSpPr>
          <p:cNvPr id="19462" name="내용 개체 틀 4"/>
          <p:cNvSpPr txBox="1">
            <a:spLocks/>
          </p:cNvSpPr>
          <p:nvPr/>
        </p:nvSpPr>
        <p:spPr bwMode="auto">
          <a:xfrm>
            <a:off x="457200" y="1500188"/>
            <a:ext cx="8229600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buFont typeface="Wingdings" panose="05000000000000000000" pitchFamily="2" charset="2"/>
              <a:buChar char="§"/>
              <a:defRPr/>
            </a:pPr>
            <a:r>
              <a:rPr kumimoji="0" lang="en-US" altLang="ko-KR" sz="2000" b="1" dirty="0">
                <a:latin typeface="+mj-lt"/>
                <a:cs typeface="Arial" panose="020B0604020202020204" pitchFamily="34" charset="0"/>
              </a:rPr>
              <a:t>Breadboard</a:t>
            </a:r>
          </a:p>
        </p:txBody>
      </p:sp>
      <p:pic>
        <p:nvPicPr>
          <p:cNvPr id="17413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13" y="2060575"/>
            <a:ext cx="4933950" cy="3671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CMALAB</a:t>
            </a:r>
            <a:endParaRPr lang="ko-KR" alt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CMALAB</a:t>
            </a:r>
            <a:endParaRPr lang="ko-KR" altLang="en-US" dirty="0"/>
          </a:p>
        </p:txBody>
      </p:sp>
      <p:sp>
        <p:nvSpPr>
          <p:cNvPr id="18435" name="슬라이드 번호 개체 틀 2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6D2E33B3-FE9E-44BF-BD0E-834F84E8B5C7}" type="slidenum">
              <a:rPr lang="ko-KR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17</a:t>
            </a:fld>
            <a:endParaRPr lang="ko-KR" altLang="en-US" sz="1200">
              <a:solidFill>
                <a:srgbClr val="898989"/>
              </a:solidFill>
            </a:endParaRPr>
          </a:p>
        </p:txBody>
      </p:sp>
      <p:sp>
        <p:nvSpPr>
          <p:cNvPr id="18436" name="제목 3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011237"/>
          </a:xfrm>
        </p:spPr>
        <p:txBody>
          <a:bodyPr/>
          <a:lstStyle/>
          <a:p>
            <a:pPr eaLnBrk="1" hangingPunct="1"/>
            <a:r>
              <a:rPr lang="en-US" altLang="ko-KR" dirty="0"/>
              <a:t>Prototyping: Universal board</a:t>
            </a:r>
            <a:endParaRPr lang="ko-KR" altLang="en-US" dirty="0"/>
          </a:p>
        </p:txBody>
      </p:sp>
      <p:sp>
        <p:nvSpPr>
          <p:cNvPr id="18437" name="내용 개체 틀 4"/>
          <p:cNvSpPr txBox="1">
            <a:spLocks/>
          </p:cNvSpPr>
          <p:nvPr/>
        </p:nvSpPr>
        <p:spPr bwMode="auto">
          <a:xfrm>
            <a:off x="457200" y="1500188"/>
            <a:ext cx="8229600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buFont typeface="Wingdings" panose="05000000000000000000" pitchFamily="2" charset="2"/>
              <a:buChar char="§"/>
            </a:pPr>
            <a:r>
              <a:rPr kumimoji="0" lang="en-US" altLang="ko-KR" sz="2000" b="1">
                <a:latin typeface="Arial" panose="020B0604020202020204" pitchFamily="34" charset="0"/>
                <a:cs typeface="Arial" panose="020B0604020202020204" pitchFamily="34" charset="0"/>
              </a:rPr>
              <a:t>Universal Board (Wire wrapping &amp; Soldering)</a:t>
            </a:r>
          </a:p>
        </p:txBody>
      </p:sp>
      <p:pic>
        <p:nvPicPr>
          <p:cNvPr id="18438" name="Picture 8" descr="D:\경수\class\2010-1\논리설계실험\wire_wrap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8338" y="2046288"/>
            <a:ext cx="2476500" cy="184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9" name="Picture 9" descr="D:\경수\class\2010-1\논리설계실험\soldering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2938" y="4083050"/>
            <a:ext cx="2490787" cy="220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65" name="TextBox 9"/>
          <p:cNvSpPr txBox="1">
            <a:spLocks noChangeArrowheads="1"/>
          </p:cNvSpPr>
          <p:nvPr/>
        </p:nvSpPr>
        <p:spPr bwMode="auto">
          <a:xfrm>
            <a:off x="269875" y="2814638"/>
            <a:ext cx="164306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  <a:defRPr/>
            </a:pPr>
            <a:r>
              <a:rPr lang="en-US" altLang="ko-KR" sz="1400" b="1" dirty="0">
                <a:latin typeface="+mn-lt"/>
                <a:ea typeface="굴림" panose="020B0600000101010101" pitchFamily="50" charset="-127"/>
                <a:cs typeface="Arial" panose="020B0604020202020204" pitchFamily="34" charset="0"/>
              </a:rPr>
              <a:t>Wire wrapping</a:t>
            </a:r>
            <a:endParaRPr lang="ko-KR" altLang="en-US" sz="1400" b="1" dirty="0">
              <a:latin typeface="+mn-lt"/>
              <a:ea typeface="굴림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9466" name="TextBox 10"/>
          <p:cNvSpPr txBox="1">
            <a:spLocks noChangeArrowheads="1"/>
          </p:cNvSpPr>
          <p:nvPr/>
        </p:nvSpPr>
        <p:spPr bwMode="auto">
          <a:xfrm>
            <a:off x="468313" y="5032375"/>
            <a:ext cx="1643062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  <a:defRPr/>
            </a:pPr>
            <a:r>
              <a:rPr lang="en-US" altLang="ko-KR" sz="1400" b="1" dirty="0">
                <a:latin typeface="+mn-lt"/>
                <a:ea typeface="굴림" panose="020B0600000101010101" pitchFamily="50" charset="-127"/>
                <a:cs typeface="Arial" panose="020B0604020202020204" pitchFamily="34" charset="0"/>
              </a:rPr>
              <a:t>Soldering</a:t>
            </a:r>
            <a:endParaRPr lang="ko-KR" altLang="en-US" sz="1400" b="1" dirty="0">
              <a:latin typeface="+mn-lt"/>
              <a:ea typeface="굴림" panose="020B0600000101010101" pitchFamily="50" charset="-127"/>
              <a:cs typeface="Arial" panose="020B0604020202020204" pitchFamily="34" charset="0"/>
            </a:endParaRPr>
          </a:p>
        </p:txBody>
      </p:sp>
      <p:pic>
        <p:nvPicPr>
          <p:cNvPr id="18442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163" y="2400300"/>
            <a:ext cx="3486150" cy="3484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오른쪽 화살표 5"/>
          <p:cNvSpPr/>
          <p:nvPr/>
        </p:nvSpPr>
        <p:spPr>
          <a:xfrm>
            <a:off x="4787900" y="3949700"/>
            <a:ext cx="288925" cy="200025"/>
          </a:xfrm>
          <a:prstGeom prst="rightArrow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CMALAB</a:t>
            </a:r>
            <a:endParaRPr lang="ko-KR" altLang="en-US" dirty="0"/>
          </a:p>
        </p:txBody>
      </p:sp>
      <p:sp>
        <p:nvSpPr>
          <p:cNvPr id="19459" name="슬라이드 번호 개체 틀 2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FE1BB31-46DA-408D-9CB4-A5CD7F664739}" type="slidenum">
              <a:rPr lang="ko-KR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18</a:t>
            </a:fld>
            <a:endParaRPr lang="ko-KR" altLang="en-US" sz="1200">
              <a:solidFill>
                <a:srgbClr val="898989"/>
              </a:solidFill>
            </a:endParaRPr>
          </a:p>
        </p:txBody>
      </p:sp>
      <p:sp>
        <p:nvSpPr>
          <p:cNvPr id="19460" name="제목 3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011237"/>
          </a:xfrm>
        </p:spPr>
        <p:txBody>
          <a:bodyPr/>
          <a:lstStyle/>
          <a:p>
            <a:pPr eaLnBrk="1" hangingPunct="1"/>
            <a:r>
              <a:rPr lang="en-US" altLang="ko-KR" dirty="0"/>
              <a:t>Prototyping: FPGA</a:t>
            </a:r>
            <a:endParaRPr lang="ko-KR" altLang="en-US" dirty="0"/>
          </a:p>
        </p:txBody>
      </p:sp>
      <p:pic>
        <p:nvPicPr>
          <p:cNvPr id="19461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788" y="2133600"/>
            <a:ext cx="3419475" cy="3663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내용 개체 틀 4"/>
          <p:cNvSpPr txBox="1">
            <a:spLocks/>
          </p:cNvSpPr>
          <p:nvPr/>
        </p:nvSpPr>
        <p:spPr bwMode="auto">
          <a:xfrm>
            <a:off x="457200" y="1500188"/>
            <a:ext cx="8229600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buFont typeface="Wingdings" panose="05000000000000000000" pitchFamily="2" charset="2"/>
              <a:buChar char="§"/>
              <a:defRPr/>
            </a:pPr>
            <a:r>
              <a:rPr kumimoji="0" lang="en-US" altLang="ko-KR" sz="2400" b="1" dirty="0">
                <a:latin typeface="+mj-lt"/>
                <a:cs typeface="Arial" panose="020B0604020202020204" pitchFamily="34" charset="0"/>
              </a:rPr>
              <a:t>Actual Circuit Board</a:t>
            </a:r>
          </a:p>
        </p:txBody>
      </p:sp>
      <p:sp>
        <p:nvSpPr>
          <p:cNvPr id="19463" name="TextBox 4"/>
          <p:cNvSpPr txBox="1">
            <a:spLocks noChangeArrowheads="1"/>
          </p:cNvSpPr>
          <p:nvPr/>
        </p:nvSpPr>
        <p:spPr bwMode="auto">
          <a:xfrm>
            <a:off x="1612900" y="5895975"/>
            <a:ext cx="2381250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r>
              <a:rPr lang="en-US" altLang="ko-KR" sz="160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Evaluation Circuit Board</a:t>
            </a:r>
            <a:endParaRPr lang="ko-KR" altLang="en-US" sz="1600">
              <a:latin typeface="Arial" panose="020B0604020202020204" pitchFamily="34" charset="0"/>
              <a:ea typeface="굴림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003800" y="2492375"/>
            <a:ext cx="3816350" cy="28622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altLang="ko-KR" dirty="0">
                <a:latin typeface="+mn-lt"/>
                <a:cs typeface="Arial" panose="020B0604020202020204" pitchFamily="34" charset="0"/>
              </a:rPr>
              <a:t>You can build your own board of your logic design with logic gates and electronic parts.</a:t>
            </a:r>
          </a:p>
          <a:p>
            <a:pPr>
              <a:defRPr/>
            </a:pPr>
            <a:endParaRPr lang="en-US" altLang="ko-KR" dirty="0">
              <a:latin typeface="+mn-lt"/>
              <a:cs typeface="Arial" panose="020B0604020202020204" pitchFamily="34" charset="0"/>
            </a:endParaRPr>
          </a:p>
          <a:p>
            <a:pPr>
              <a:defRPr/>
            </a:pPr>
            <a:endParaRPr lang="en-US" altLang="ko-KR" dirty="0">
              <a:latin typeface="+mn-lt"/>
              <a:cs typeface="Arial" panose="020B0604020202020204" pitchFamily="34" charset="0"/>
            </a:endParaRPr>
          </a:p>
          <a:p>
            <a:pPr>
              <a:defRPr/>
            </a:pPr>
            <a:endParaRPr lang="en-US" altLang="ko-KR" dirty="0">
              <a:latin typeface="+mn-lt"/>
              <a:cs typeface="Arial" panose="020B0604020202020204" pitchFamily="34" charset="0"/>
            </a:endParaRPr>
          </a:p>
          <a:p>
            <a:pPr>
              <a:defRPr/>
            </a:pPr>
            <a:r>
              <a:rPr lang="en-US" altLang="ko-KR" dirty="0">
                <a:latin typeface="+mn-lt"/>
                <a:cs typeface="Arial" panose="020B0604020202020204" pitchFamily="34" charset="0"/>
              </a:rPr>
              <a:t>This is SNU’s logic design evaluation circuit board.</a:t>
            </a:r>
          </a:p>
          <a:p>
            <a:pPr>
              <a:defRPr/>
            </a:pPr>
            <a:r>
              <a:rPr lang="en-US" altLang="ko-KR" dirty="0">
                <a:latin typeface="+mn-lt"/>
                <a:cs typeface="Arial" panose="020B0604020202020204" pitchFamily="34" charset="0"/>
              </a:rPr>
              <a:t>You will make a computer with this for the term project.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011237"/>
          </a:xfrm>
        </p:spPr>
        <p:txBody>
          <a:bodyPr/>
          <a:lstStyle/>
          <a:p>
            <a:r>
              <a:rPr lang="en-US" altLang="ko-KR" dirty="0"/>
              <a:t>Logic gates</a:t>
            </a:r>
            <a:endParaRPr lang="ko-KR" altLang="en-US" dirty="0"/>
          </a:p>
        </p:txBody>
      </p:sp>
      <p:pic>
        <p:nvPicPr>
          <p:cNvPr id="20483" name="내용 개체 틀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295650" y="1427163"/>
            <a:ext cx="4324350" cy="4787900"/>
          </a:xfrm>
        </p:spPr>
      </p:pic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CMALAB</a:t>
            </a:r>
            <a:endParaRPr lang="en-US" altLang="ko-KR" dirty="0"/>
          </a:p>
        </p:txBody>
      </p:sp>
      <p:sp>
        <p:nvSpPr>
          <p:cNvPr id="20485" name="슬라이드 번호 개체 틀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7C63564-8394-4E9A-A5DC-031321CED07D}" type="slidenum">
              <a:rPr lang="ko-KR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19</a:t>
            </a:fld>
            <a:endParaRPr lang="ko-KR" altLang="en-US" sz="1200">
              <a:solidFill>
                <a:srgbClr val="898989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39750" y="1557338"/>
            <a:ext cx="2178050" cy="46196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  <a:defRPr/>
            </a:pPr>
            <a:r>
              <a:rPr lang="en-US" altLang="ko-KR" sz="2400" b="1" dirty="0">
                <a:latin typeface="+mn-lt"/>
              </a:rPr>
              <a:t>Logic Gates</a:t>
            </a:r>
            <a:endParaRPr lang="ko-KR" altLang="en-US" sz="2400" b="1" dirty="0">
              <a:latin typeface="+mn-l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011237"/>
          </a:xfrm>
        </p:spPr>
        <p:txBody>
          <a:bodyPr/>
          <a:lstStyle/>
          <a:p>
            <a:r>
              <a:rPr lang="en-US" altLang="ko-KR"/>
              <a:t>Course Information</a:t>
            </a:r>
            <a:endParaRPr lang="ko-KR" altLang="en-US"/>
          </a:p>
        </p:txBody>
      </p:sp>
      <p:sp>
        <p:nvSpPr>
          <p:cNvPr id="7171" name="내용 개체 틀 2"/>
          <p:cNvSpPr>
            <a:spLocks noGrp="1"/>
          </p:cNvSpPr>
          <p:nvPr>
            <p:ph idx="1"/>
          </p:nvPr>
        </p:nvSpPr>
        <p:spPr>
          <a:xfrm>
            <a:off x="457200" y="1428750"/>
            <a:ext cx="8229600" cy="4786313"/>
          </a:xfrm>
        </p:spPr>
        <p:txBody>
          <a:bodyPr/>
          <a:lstStyle/>
          <a:p>
            <a:pPr>
              <a:defRPr/>
            </a:pPr>
            <a:r>
              <a:rPr lang="en-US" altLang="ko-KR" sz="2000" b="1" dirty="0"/>
              <a:t>Course board</a:t>
            </a:r>
            <a:r>
              <a:rPr lang="en-US" altLang="ko-KR" sz="2000" dirty="0"/>
              <a:t/>
            </a:r>
            <a:br>
              <a:rPr lang="en-US" altLang="ko-KR" sz="2000" dirty="0"/>
            </a:br>
            <a:r>
              <a:rPr lang="en-US" altLang="ko-KR" sz="2000" dirty="0">
                <a:hlinkClick r:id="rId2"/>
              </a:rPr>
              <a:t>http://etl.snu.ac.kr</a:t>
            </a:r>
            <a:r>
              <a:rPr lang="en-US" altLang="ko-KR" sz="2000" dirty="0"/>
              <a:t/>
            </a:r>
            <a:br>
              <a:rPr lang="en-US" altLang="ko-KR" sz="2000" dirty="0"/>
            </a:br>
            <a:r>
              <a:rPr lang="en-US" altLang="ko-KR" sz="2000" dirty="0"/>
              <a:t>Practice slides and notice will be uploaded on </a:t>
            </a:r>
            <a:r>
              <a:rPr lang="en-US" altLang="ko-KR" sz="2000" dirty="0" err="1"/>
              <a:t>eTL</a:t>
            </a:r>
            <a:r>
              <a:rPr lang="en-US" altLang="ko-KR" sz="2000" dirty="0"/>
              <a:t/>
            </a:r>
            <a:br>
              <a:rPr lang="en-US" altLang="ko-KR" sz="2000" dirty="0"/>
            </a:br>
            <a:r>
              <a:rPr lang="en-US" altLang="ko-KR" sz="2000" dirty="0"/>
              <a:t>Please check the </a:t>
            </a:r>
            <a:r>
              <a:rPr lang="en-US" altLang="ko-KR" sz="2000" dirty="0" err="1"/>
              <a:t>eTL</a:t>
            </a:r>
            <a:r>
              <a:rPr lang="en-US" altLang="ko-KR" sz="2000" dirty="0"/>
              <a:t> board very often</a:t>
            </a:r>
          </a:p>
          <a:p>
            <a:pPr marL="0" indent="0">
              <a:buNone/>
              <a:defRPr/>
            </a:pPr>
            <a:r>
              <a:rPr lang="en-US" altLang="ko-KR" sz="2000" dirty="0"/>
              <a:t>    Submit your </a:t>
            </a:r>
            <a:r>
              <a:rPr lang="en-US" altLang="ko-KR" sz="2000" dirty="0" err="1"/>
              <a:t>homeworks</a:t>
            </a:r>
            <a:r>
              <a:rPr lang="en-US" altLang="ko-KR" sz="2000" dirty="0"/>
              <a:t> on </a:t>
            </a:r>
            <a:r>
              <a:rPr lang="en-US" altLang="ko-KR" sz="2000" dirty="0" err="1"/>
              <a:t>eTL</a:t>
            </a:r>
            <a:r>
              <a:rPr lang="en-US" altLang="ko-KR" sz="2000" dirty="0"/>
              <a:t> </a:t>
            </a:r>
          </a:p>
          <a:p>
            <a:pPr>
              <a:defRPr/>
            </a:pPr>
            <a:endParaRPr lang="en-US" altLang="ko-KR" sz="2000" dirty="0"/>
          </a:p>
          <a:p>
            <a:pPr>
              <a:defRPr/>
            </a:pPr>
            <a:r>
              <a:rPr lang="en-US" altLang="ko-KR" sz="2000" b="1" dirty="0"/>
              <a:t>Lab computer account</a:t>
            </a:r>
            <a:r>
              <a:rPr lang="en-US" altLang="ko-KR" sz="2000" dirty="0"/>
              <a:t/>
            </a:r>
            <a:br>
              <a:rPr lang="en-US" altLang="ko-KR" sz="2000" dirty="0"/>
            </a:br>
            <a:r>
              <a:rPr lang="en-US" altLang="ko-KR" sz="2000" dirty="0" smtClean="0"/>
              <a:t>Use your CSE account</a:t>
            </a:r>
            <a:endParaRPr lang="en-US" altLang="ko-KR" sz="2000" dirty="0"/>
          </a:p>
          <a:p>
            <a:pPr>
              <a:defRPr/>
            </a:pPr>
            <a:endParaRPr lang="en-US" altLang="ko-KR" sz="2000" dirty="0"/>
          </a:p>
          <a:p>
            <a:pPr>
              <a:defRPr/>
            </a:pPr>
            <a:r>
              <a:rPr lang="en-US" altLang="ko-KR" sz="2000" b="1" dirty="0"/>
              <a:t>Contact</a:t>
            </a:r>
          </a:p>
          <a:p>
            <a:pPr eaLnBrk="1" fontAlgn="auto" hangingPunct="1">
              <a:spcAft>
                <a:spcPts val="0"/>
              </a:spcAft>
              <a:buFont typeface="Arial" charset="0"/>
              <a:buNone/>
              <a:defRPr/>
            </a:pPr>
            <a:r>
              <a:rPr lang="en-US" altLang="ko-KR" sz="2000" dirty="0"/>
              <a:t>   TA. </a:t>
            </a:r>
            <a:r>
              <a:rPr lang="en-US" altLang="ko-KR" sz="2000" dirty="0" err="1"/>
              <a:t>Hyunsu</a:t>
            </a:r>
            <a:r>
              <a:rPr lang="en-US" altLang="ko-KR" sz="2000" dirty="0"/>
              <a:t> </a:t>
            </a:r>
            <a:r>
              <a:rPr lang="en-US" altLang="ko-KR" sz="2000" dirty="0" smtClean="0"/>
              <a:t>Kim (</a:t>
            </a:r>
            <a:r>
              <a:rPr lang="en-US" altLang="ko-KR" sz="2000" dirty="0" smtClean="0">
                <a:solidFill>
                  <a:schemeClr val="tx2">
                    <a:lumMod val="60000"/>
                    <a:lumOff val="40000"/>
                  </a:schemeClr>
                </a:solidFill>
                <a:hlinkClick r:id="rId3"/>
              </a:rPr>
              <a:t>gustnxodjs@gmail.com</a:t>
            </a:r>
            <a:r>
              <a:rPr lang="en-US" altLang="ko-KR" sz="2000" dirty="0" smtClean="0"/>
              <a:t>)</a:t>
            </a:r>
          </a:p>
          <a:p>
            <a:pPr eaLnBrk="1" fontAlgn="auto" hangingPunct="1">
              <a:spcAft>
                <a:spcPts val="0"/>
              </a:spcAft>
              <a:buNone/>
              <a:defRPr/>
            </a:pPr>
            <a:r>
              <a:rPr lang="en-US" altLang="ko-KR" sz="2000" dirty="0" smtClean="0"/>
              <a:t>   </a:t>
            </a:r>
            <a:r>
              <a:rPr lang="en-US" altLang="ko-KR" sz="2000" dirty="0"/>
              <a:t>TA. </a:t>
            </a:r>
            <a:r>
              <a:rPr lang="en-US" altLang="ko-KR" sz="2000" dirty="0" err="1"/>
              <a:t>Hyunyoung</a:t>
            </a:r>
            <a:r>
              <a:rPr lang="en-US" altLang="ko-KR" sz="2000" dirty="0"/>
              <a:t> </a:t>
            </a:r>
            <a:r>
              <a:rPr lang="en-US" altLang="ko-KR" sz="2000" dirty="0" smtClean="0"/>
              <a:t>Jung (</a:t>
            </a:r>
            <a:r>
              <a:rPr lang="en-US" altLang="ko-KR" sz="2000" dirty="0" smtClean="0">
                <a:solidFill>
                  <a:schemeClr val="tx2">
                    <a:lumMod val="60000"/>
                    <a:lumOff val="40000"/>
                  </a:schemeClr>
                </a:solidFill>
                <a:hlinkClick r:id="rId4"/>
              </a:rPr>
              <a:t>gusdud1500@gmail.com</a:t>
            </a:r>
            <a:r>
              <a:rPr lang="en-US" altLang="ko-KR" sz="2000" dirty="0"/>
              <a:t>)</a:t>
            </a:r>
          </a:p>
          <a:p>
            <a:pPr eaLnBrk="1" fontAlgn="auto" hangingPunct="1">
              <a:spcAft>
                <a:spcPts val="0"/>
              </a:spcAft>
              <a:buFont typeface="Arial" charset="0"/>
              <a:buNone/>
              <a:defRPr/>
            </a:pPr>
            <a:r>
              <a:rPr lang="en-US" altLang="ko-KR" sz="2000" dirty="0"/>
              <a:t>   </a:t>
            </a:r>
          </a:p>
          <a:p>
            <a:pPr>
              <a:defRPr/>
            </a:pPr>
            <a:endParaRPr lang="en-US" altLang="ko-KR" sz="2000" dirty="0"/>
          </a:p>
          <a:p>
            <a:pPr>
              <a:defRPr/>
            </a:pPr>
            <a:endParaRPr lang="en-US" altLang="ko-KR" sz="1600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CMALAB</a:t>
            </a:r>
            <a:endParaRPr lang="ko-KR" altLang="en-US" dirty="0"/>
          </a:p>
        </p:txBody>
      </p:sp>
      <p:sp>
        <p:nvSpPr>
          <p:cNvPr id="6149" name="슬라이드 번호 개체 틀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22DA67C7-9C82-41EF-A9D0-F3F849E0A310}" type="slidenum">
              <a:rPr lang="ko-KR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2</a:t>
            </a:fld>
            <a:endParaRPr lang="ko-KR" altLang="en-US" sz="1200">
              <a:solidFill>
                <a:srgbClr val="898989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CMALAB</a:t>
            </a:r>
            <a:endParaRPr lang="ko-KR" altLang="en-US"/>
          </a:p>
        </p:txBody>
      </p:sp>
      <p:sp>
        <p:nvSpPr>
          <p:cNvPr id="22531" name="슬라이드 번호 개체 틀 2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A70BA5BB-FA61-4CAF-9A57-AC432DCD96E1}" type="slidenum">
              <a:rPr lang="ko-KR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20</a:t>
            </a:fld>
            <a:endParaRPr lang="ko-KR" altLang="en-US" sz="1200">
              <a:solidFill>
                <a:srgbClr val="898989"/>
              </a:solidFill>
            </a:endParaRPr>
          </a:p>
        </p:txBody>
      </p:sp>
      <p:sp>
        <p:nvSpPr>
          <p:cNvPr id="18436" name="내용 개체 틀 4"/>
          <p:cNvSpPr txBox="1">
            <a:spLocks/>
          </p:cNvSpPr>
          <p:nvPr/>
        </p:nvSpPr>
        <p:spPr bwMode="auto">
          <a:xfrm>
            <a:off x="798513" y="1990725"/>
            <a:ext cx="1422400" cy="21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just" eaLnBrk="1" hangingPunct="1">
              <a:buFontTx/>
              <a:buNone/>
              <a:defRPr/>
            </a:pPr>
            <a:r>
              <a:rPr kumimoji="0" lang="en-US" altLang="ko-KR" sz="1500" dirty="0">
                <a:latin typeface="+mn-lt"/>
                <a:cs typeface="Arial" panose="020B0604020202020204" pitchFamily="34" charset="0"/>
              </a:rPr>
              <a:t>Y = A·B</a:t>
            </a:r>
          </a:p>
        </p:txBody>
      </p:sp>
      <p:sp>
        <p:nvSpPr>
          <p:cNvPr id="18437" name="내용 개체 틀 4"/>
          <p:cNvSpPr txBox="1">
            <a:spLocks/>
          </p:cNvSpPr>
          <p:nvPr/>
        </p:nvSpPr>
        <p:spPr bwMode="auto">
          <a:xfrm>
            <a:off x="457200" y="1500188"/>
            <a:ext cx="8229600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buFont typeface="Wingdings" panose="05000000000000000000" pitchFamily="2" charset="2"/>
              <a:buChar char="§"/>
              <a:defRPr/>
            </a:pPr>
            <a:r>
              <a:rPr kumimoji="0" lang="en-US" altLang="ko-KR" sz="2000" b="1" dirty="0">
                <a:latin typeface="+mn-lt"/>
                <a:cs typeface="Arial" panose="020B0604020202020204" pitchFamily="34" charset="0"/>
              </a:rPr>
              <a:t>2-Input AND Gate (7408)</a:t>
            </a:r>
          </a:p>
        </p:txBody>
      </p:sp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827088" y="2430463"/>
          <a:ext cx="3673476" cy="1358898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22449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22449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22449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22648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Inputs</a:t>
                      </a:r>
                      <a:endParaRPr lang="ko-KR" altLang="en-US" sz="1100" dirty="0"/>
                    </a:p>
                  </a:txBody>
                  <a:tcPr marL="55102" marR="55102" marT="27560" marB="27560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Output</a:t>
                      </a:r>
                      <a:endParaRPr lang="ko-KR" altLang="en-US" sz="1100" dirty="0"/>
                    </a:p>
                  </a:txBody>
                  <a:tcPr marL="55102" marR="55102" marT="27560" marB="27560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264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A</a:t>
                      </a:r>
                      <a:endParaRPr lang="ko-KR" altLang="en-US" sz="1100" b="1" dirty="0"/>
                    </a:p>
                  </a:txBody>
                  <a:tcPr marL="55102" marR="55102" marT="27560" marB="2756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B</a:t>
                      </a:r>
                      <a:endParaRPr lang="ko-KR" altLang="en-US" sz="1100" b="1" dirty="0"/>
                    </a:p>
                  </a:txBody>
                  <a:tcPr marL="55102" marR="55102" marT="27560" marB="2756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Y</a:t>
                      </a:r>
                      <a:endParaRPr lang="ko-KR" altLang="en-US" sz="1100" b="1" dirty="0"/>
                    </a:p>
                  </a:txBody>
                  <a:tcPr marL="55102" marR="55102" marT="27560" marB="27560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264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0</a:t>
                      </a:r>
                      <a:endParaRPr lang="ko-KR" altLang="en-US" sz="1100" dirty="0"/>
                    </a:p>
                  </a:txBody>
                  <a:tcPr marL="55102" marR="55102" marT="27560" marB="2756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0</a:t>
                      </a:r>
                      <a:endParaRPr lang="ko-KR" altLang="en-US" sz="1100" dirty="0"/>
                    </a:p>
                  </a:txBody>
                  <a:tcPr marL="55102" marR="55102" marT="27560" marB="2756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0</a:t>
                      </a:r>
                      <a:endParaRPr lang="ko-KR" altLang="en-US" sz="1100" dirty="0"/>
                    </a:p>
                  </a:txBody>
                  <a:tcPr marL="55102" marR="55102" marT="27560" marB="27560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264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0</a:t>
                      </a:r>
                      <a:endParaRPr lang="ko-KR" altLang="en-US" sz="1100" dirty="0"/>
                    </a:p>
                  </a:txBody>
                  <a:tcPr marL="55102" marR="55102" marT="27560" marB="2756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1</a:t>
                      </a:r>
                      <a:endParaRPr lang="ko-KR" altLang="en-US" sz="1100" dirty="0"/>
                    </a:p>
                  </a:txBody>
                  <a:tcPr marL="55102" marR="55102" marT="27560" marB="2756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0</a:t>
                      </a:r>
                      <a:endParaRPr lang="ko-KR" altLang="en-US" sz="1100" dirty="0"/>
                    </a:p>
                  </a:txBody>
                  <a:tcPr marL="55102" marR="55102" marT="27560" marB="27560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264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1</a:t>
                      </a:r>
                      <a:endParaRPr lang="ko-KR" altLang="en-US" sz="1100" dirty="0"/>
                    </a:p>
                  </a:txBody>
                  <a:tcPr marL="55102" marR="55102" marT="27560" marB="2756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0</a:t>
                      </a:r>
                      <a:endParaRPr lang="ko-KR" altLang="en-US" sz="1100" dirty="0"/>
                    </a:p>
                  </a:txBody>
                  <a:tcPr marL="55102" marR="55102" marT="27560" marB="2756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0</a:t>
                      </a:r>
                      <a:endParaRPr lang="ko-KR" altLang="en-US" sz="1100" dirty="0"/>
                    </a:p>
                  </a:txBody>
                  <a:tcPr marL="55102" marR="55102" marT="27560" marB="27560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264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1</a:t>
                      </a:r>
                      <a:endParaRPr lang="ko-KR" altLang="en-US" sz="1100" dirty="0"/>
                    </a:p>
                  </a:txBody>
                  <a:tcPr marL="55102" marR="55102" marT="27560" marB="2756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1</a:t>
                      </a:r>
                      <a:endParaRPr lang="ko-KR" altLang="en-US" sz="1100" dirty="0"/>
                    </a:p>
                  </a:txBody>
                  <a:tcPr marL="55102" marR="55102" marT="27560" marB="2756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1</a:t>
                      </a:r>
                      <a:endParaRPr lang="ko-KR" altLang="en-US" sz="1100" dirty="0"/>
                    </a:p>
                  </a:txBody>
                  <a:tcPr marL="55102" marR="55102" marT="27560" marB="27560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pic>
        <p:nvPicPr>
          <p:cNvPr id="2255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075" y="4010025"/>
            <a:ext cx="3357563" cy="273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55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9338" y="5013325"/>
            <a:ext cx="3382962" cy="1169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2557" name="제목 3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011237"/>
          </a:xfrm>
        </p:spPr>
        <p:txBody>
          <a:bodyPr/>
          <a:lstStyle/>
          <a:p>
            <a:pPr eaLnBrk="1" hangingPunct="1"/>
            <a:r>
              <a:rPr lang="en-US" altLang="ko-KR" dirty="0"/>
              <a:t>Logic gates</a:t>
            </a:r>
            <a:endParaRPr lang="ko-KR" altLang="en-U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CMALAB</a:t>
            </a:r>
            <a:endParaRPr lang="ko-KR" altLang="en-US"/>
          </a:p>
        </p:txBody>
      </p:sp>
      <p:sp>
        <p:nvSpPr>
          <p:cNvPr id="23555" name="슬라이드 번호 개체 틀 2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61C5937C-B5BB-4134-BCEB-11B776DBC539}" type="slidenum">
              <a:rPr lang="ko-KR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21</a:t>
            </a:fld>
            <a:endParaRPr lang="ko-KR" altLang="en-US" sz="1200">
              <a:solidFill>
                <a:srgbClr val="898989"/>
              </a:solidFill>
            </a:endParaRPr>
          </a:p>
        </p:txBody>
      </p:sp>
      <p:sp>
        <p:nvSpPr>
          <p:cNvPr id="23556" name="제목 3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011237"/>
          </a:xfrm>
        </p:spPr>
        <p:txBody>
          <a:bodyPr/>
          <a:lstStyle/>
          <a:p>
            <a:pPr eaLnBrk="1" hangingPunct="1"/>
            <a:r>
              <a:rPr lang="en-US" altLang="ko-KR" dirty="0"/>
              <a:t>Breadboard</a:t>
            </a:r>
          </a:p>
        </p:txBody>
      </p:sp>
      <p:grpSp>
        <p:nvGrpSpPr>
          <p:cNvPr id="23557" name="그룹 13"/>
          <p:cNvGrpSpPr>
            <a:grpSpLocks/>
          </p:cNvGrpSpPr>
          <p:nvPr/>
        </p:nvGrpSpPr>
        <p:grpSpPr bwMode="auto">
          <a:xfrm>
            <a:off x="617538" y="3357563"/>
            <a:ext cx="4383087" cy="2063750"/>
            <a:chOff x="617501" y="3357562"/>
            <a:chExt cx="4383127" cy="2064412"/>
          </a:xfrm>
        </p:grpSpPr>
        <p:pic>
          <p:nvPicPr>
            <p:cNvPr id="23563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501" y="3357562"/>
              <a:ext cx="4383127" cy="17786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3564" name="내용 개체 틀 4"/>
            <p:cNvSpPr txBox="1">
              <a:spLocks/>
            </p:cNvSpPr>
            <p:nvPr/>
          </p:nvSpPr>
          <p:spPr bwMode="auto">
            <a:xfrm>
              <a:off x="788981" y="5136222"/>
              <a:ext cx="3543296" cy="2857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marL="342900" indent="-3429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eaLnBrk="1" hangingPunct="1">
                <a:buFont typeface="Wingdings" panose="05000000000000000000" pitchFamily="2" charset="2"/>
                <a:buChar char="ü"/>
              </a:pPr>
              <a:r>
                <a:rPr kumimoji="0" lang="en-US" altLang="ko-KR" sz="1200">
                  <a:latin typeface="Arial" panose="020B0604020202020204" pitchFamily="34" charset="0"/>
                  <a:cs typeface="Arial" panose="020B0604020202020204" pitchFamily="34" charset="0"/>
                </a:rPr>
                <a:t>Internal wiring of Bread board</a:t>
              </a:r>
            </a:p>
          </p:txBody>
        </p:sp>
      </p:grpSp>
      <p:grpSp>
        <p:nvGrpSpPr>
          <p:cNvPr id="23558" name="그룹 12"/>
          <p:cNvGrpSpPr>
            <a:grpSpLocks/>
          </p:cNvGrpSpPr>
          <p:nvPr/>
        </p:nvGrpSpPr>
        <p:grpSpPr bwMode="auto">
          <a:xfrm>
            <a:off x="642938" y="1500188"/>
            <a:ext cx="4357687" cy="1928812"/>
            <a:chOff x="642910" y="1500174"/>
            <a:chExt cx="4357718" cy="1928826"/>
          </a:xfrm>
        </p:grpSpPr>
        <p:pic>
          <p:nvPicPr>
            <p:cNvPr id="23561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2910" y="1500174"/>
              <a:ext cx="4357718" cy="16198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3562" name="내용 개체 틀 4"/>
            <p:cNvSpPr txBox="1">
              <a:spLocks/>
            </p:cNvSpPr>
            <p:nvPr/>
          </p:nvSpPr>
          <p:spPr bwMode="auto">
            <a:xfrm>
              <a:off x="788981" y="3143248"/>
              <a:ext cx="3543296" cy="2857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marL="342900" indent="-3429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eaLnBrk="1" hangingPunct="1">
                <a:buFont typeface="Wingdings" panose="05000000000000000000" pitchFamily="2" charset="2"/>
                <a:buChar char="ü"/>
              </a:pPr>
              <a:r>
                <a:rPr kumimoji="0" lang="en-US" altLang="ko-KR" sz="1200">
                  <a:latin typeface="Arial" panose="020B0604020202020204" pitchFamily="34" charset="0"/>
                  <a:cs typeface="Arial" panose="020B0604020202020204" pitchFamily="34" charset="0"/>
                </a:rPr>
                <a:t>Bread board</a:t>
              </a:r>
            </a:p>
          </p:txBody>
        </p:sp>
      </p:grpSp>
      <p:sp>
        <p:nvSpPr>
          <p:cNvPr id="23559" name="내용 개체 틀 4"/>
          <p:cNvSpPr>
            <a:spLocks noGrp="1"/>
          </p:cNvSpPr>
          <p:nvPr>
            <p:ph idx="1"/>
          </p:nvPr>
        </p:nvSpPr>
        <p:spPr>
          <a:xfrm>
            <a:off x="457200" y="5857875"/>
            <a:ext cx="8229600" cy="642938"/>
          </a:xfrm>
        </p:spPr>
        <p:txBody>
          <a:bodyPr/>
          <a:lstStyle/>
          <a:p>
            <a:pPr algn="just" eaLnBrk="1" hangingPunct="1">
              <a:buFont typeface="Arial" panose="020B0604020202020204" pitchFamily="34" charset="0"/>
              <a:buChar char="•"/>
            </a:pPr>
            <a:r>
              <a:rPr lang="en-US" altLang="ko-KR" sz="1200">
                <a:latin typeface="Arial" panose="020B0604020202020204" pitchFamily="34" charset="0"/>
                <a:cs typeface="Arial" panose="020B0604020202020204" pitchFamily="34" charset="0"/>
              </a:rPr>
              <a:t>You can construct testing the circuit using the bread board, before soldering or wrapping.</a:t>
            </a:r>
          </a:p>
        </p:txBody>
      </p:sp>
      <p:pic>
        <p:nvPicPr>
          <p:cNvPr id="23560" name="Picture 2" descr="http://cdn.instructables.com/FYV/YJ75/FW4JU34R/FYVYJ75FW4JU34R.MEDIUM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5963" y="1698625"/>
            <a:ext cx="2932112" cy="415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011237"/>
          </a:xfrm>
        </p:spPr>
        <p:txBody>
          <a:bodyPr/>
          <a:lstStyle/>
          <a:p>
            <a:r>
              <a:rPr lang="en-US" altLang="ko-KR" dirty="0"/>
              <a:t>Breadboard</a:t>
            </a:r>
            <a:endParaRPr lang="ko-KR" altLang="en-US" dirty="0"/>
          </a:p>
        </p:txBody>
      </p:sp>
      <p:sp>
        <p:nvSpPr>
          <p:cNvPr id="24579" name="내용 개체 틀 2"/>
          <p:cNvSpPr>
            <a:spLocks noGrp="1"/>
          </p:cNvSpPr>
          <p:nvPr>
            <p:ph idx="1"/>
          </p:nvPr>
        </p:nvSpPr>
        <p:spPr>
          <a:xfrm>
            <a:off x="457200" y="1428750"/>
            <a:ext cx="8229600" cy="4786313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CMALAB</a:t>
            </a:r>
            <a:endParaRPr lang="ko-KR" altLang="en-US"/>
          </a:p>
        </p:txBody>
      </p:sp>
      <p:sp>
        <p:nvSpPr>
          <p:cNvPr id="24581" name="슬라이드 번호 개체 틀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29F34776-358E-41D2-9170-18226483A140}" type="slidenum">
              <a:rPr lang="ko-KR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22</a:t>
            </a:fld>
            <a:endParaRPr lang="ko-KR" altLang="en-US" sz="1200">
              <a:solidFill>
                <a:srgbClr val="898989"/>
              </a:solidFill>
            </a:endParaRPr>
          </a:p>
        </p:txBody>
      </p:sp>
      <p:pic>
        <p:nvPicPr>
          <p:cNvPr id="24582" name="Picture 6" descr="LED Parallel Circuit Schemati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" y="4419600"/>
            <a:ext cx="4352925" cy="222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3" name="Picture 2" descr="LED Series Circuit Schemati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813" y="1341438"/>
            <a:ext cx="2657475" cy="281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011237"/>
          </a:xfrm>
        </p:spPr>
        <p:txBody>
          <a:bodyPr/>
          <a:lstStyle/>
          <a:p>
            <a:r>
              <a:rPr lang="en-US" altLang="ko-KR" dirty="0"/>
              <a:t>Breadboard</a:t>
            </a:r>
            <a:endParaRPr lang="ko-KR" altLang="en-US" dirty="0"/>
          </a:p>
        </p:txBody>
      </p:sp>
      <p:sp>
        <p:nvSpPr>
          <p:cNvPr id="25603" name="내용 개체 틀 2"/>
          <p:cNvSpPr>
            <a:spLocks noGrp="1"/>
          </p:cNvSpPr>
          <p:nvPr>
            <p:ph idx="1"/>
          </p:nvPr>
        </p:nvSpPr>
        <p:spPr>
          <a:xfrm>
            <a:off x="457200" y="1428750"/>
            <a:ext cx="8229600" cy="4786313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CMALAB</a:t>
            </a:r>
            <a:endParaRPr lang="ko-KR" altLang="en-US"/>
          </a:p>
        </p:txBody>
      </p:sp>
      <p:sp>
        <p:nvSpPr>
          <p:cNvPr id="25605" name="슬라이드 번호 개체 틀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31BEE225-7A0C-4324-94BD-8970717D3EAE}" type="slidenum">
              <a:rPr lang="ko-KR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23</a:t>
            </a:fld>
            <a:endParaRPr lang="ko-KR" altLang="en-US" sz="1200">
              <a:solidFill>
                <a:srgbClr val="898989"/>
              </a:solidFill>
            </a:endParaRPr>
          </a:p>
        </p:txBody>
      </p:sp>
      <p:pic>
        <p:nvPicPr>
          <p:cNvPr id="25606" name="Picture 6" descr="LED Parallel Circuit Schemati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" y="4419600"/>
            <a:ext cx="4352925" cy="222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7" name="Picture 8" descr="LED Parallel Circuit Breadboard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6288" y="4348163"/>
            <a:ext cx="4143375" cy="2339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8" name="Picture 2" descr="LED Series Circuit Schematic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813" y="1341438"/>
            <a:ext cx="2657475" cy="281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9" name="Picture 4" descr="LEDSeries Circuit Breadboard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355725"/>
            <a:ext cx="3382963" cy="2620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CMALAB</a:t>
            </a:r>
            <a:endParaRPr lang="ko-KR" altLang="en-US"/>
          </a:p>
        </p:txBody>
      </p:sp>
      <p:sp>
        <p:nvSpPr>
          <p:cNvPr id="26627" name="슬라이드 번호 개체 틀 2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2A59F8B0-0ADA-4B66-975C-4EC440CE6645}" type="slidenum">
              <a:rPr lang="ko-KR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24</a:t>
            </a:fld>
            <a:endParaRPr lang="ko-KR" altLang="en-US" sz="1200">
              <a:solidFill>
                <a:srgbClr val="898989"/>
              </a:solidFill>
            </a:endParaRPr>
          </a:p>
        </p:txBody>
      </p:sp>
      <p:sp>
        <p:nvSpPr>
          <p:cNvPr id="26628" name="제목 3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011237"/>
          </a:xfrm>
        </p:spPr>
        <p:txBody>
          <a:bodyPr/>
          <a:lstStyle/>
          <a:p>
            <a:pPr eaLnBrk="1" hangingPunct="1"/>
            <a:r>
              <a:rPr lang="en-US" altLang="ko-KR" dirty="0"/>
              <a:t>Breadboard</a:t>
            </a:r>
            <a:endParaRPr lang="ko-KR" altLang="en-US" dirty="0"/>
          </a:p>
        </p:txBody>
      </p:sp>
      <p:grpSp>
        <p:nvGrpSpPr>
          <p:cNvPr id="26629" name="그룹 4"/>
          <p:cNvGrpSpPr>
            <a:grpSpLocks/>
          </p:cNvGrpSpPr>
          <p:nvPr/>
        </p:nvGrpSpPr>
        <p:grpSpPr bwMode="auto">
          <a:xfrm>
            <a:off x="1571625" y="3675063"/>
            <a:ext cx="6000750" cy="2633662"/>
            <a:chOff x="1571625" y="2009775"/>
            <a:chExt cx="6000750" cy="2633663"/>
          </a:xfrm>
        </p:grpSpPr>
        <p:sp>
          <p:nvSpPr>
            <p:cNvPr id="16" name="직사각형 15"/>
            <p:cNvSpPr/>
            <p:nvPr/>
          </p:nvSpPr>
          <p:spPr>
            <a:xfrm>
              <a:off x="1571625" y="2009775"/>
              <a:ext cx="6000750" cy="228600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endParaRPr lang="ko-KR" altLang="en-US"/>
            </a:p>
          </p:txBody>
        </p:sp>
        <p:sp>
          <p:nvSpPr>
            <p:cNvPr id="26632" name="TextBox 16"/>
            <p:cNvSpPr txBox="1">
              <a:spLocks noChangeArrowheads="1"/>
            </p:cNvSpPr>
            <p:nvPr/>
          </p:nvSpPr>
          <p:spPr bwMode="auto">
            <a:xfrm>
              <a:off x="3143250" y="4367213"/>
              <a:ext cx="2857500" cy="276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ko-KR" sz="1200" b="1">
                  <a:latin typeface="Arial" panose="020B0604020202020204" pitchFamily="34" charset="0"/>
                  <a:ea typeface="굴림" panose="020B0600000101010101" pitchFamily="50" charset="-127"/>
                  <a:cs typeface="Arial" panose="020B0604020202020204" pitchFamily="34" charset="0"/>
                </a:rPr>
                <a:t>Ripping off coating</a:t>
              </a:r>
              <a:endParaRPr lang="ko-KR" altLang="en-US" sz="1200" b="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endParaRPr>
            </a:p>
          </p:txBody>
        </p:sp>
        <p:pic>
          <p:nvPicPr>
            <p:cNvPr id="26633" name="Picture 1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04963" y="2035175"/>
              <a:ext cx="5934075" cy="2219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6630" name="내용 개체 틀 4"/>
          <p:cNvSpPr>
            <a:spLocks noGrp="1"/>
          </p:cNvSpPr>
          <p:nvPr>
            <p:ph idx="1"/>
          </p:nvPr>
        </p:nvSpPr>
        <p:spPr>
          <a:xfrm>
            <a:off x="457200" y="1557338"/>
            <a:ext cx="8229600" cy="1511300"/>
          </a:xfrm>
        </p:spPr>
        <p:txBody>
          <a:bodyPr/>
          <a:lstStyle/>
          <a:p>
            <a:pPr algn="just" eaLnBrk="1" hangingPunct="1"/>
            <a:r>
              <a:rPr lang="en-US" altLang="ko-KR" sz="2000" b="1">
                <a:cs typeface="Arial" panose="020B0604020202020204" pitchFamily="34" charset="0"/>
              </a:rPr>
              <a:t>Wiring</a:t>
            </a:r>
          </a:p>
          <a:p>
            <a:pPr lvl="1" algn="just" eaLnBrk="1" hangingPunct="1">
              <a:buFont typeface="Arial" panose="020B0604020202020204" pitchFamily="34" charset="0"/>
              <a:buChar char="•"/>
            </a:pPr>
            <a:endParaRPr lang="en-US" altLang="ko-KR" sz="1800">
              <a:cs typeface="Arial" panose="020B0604020202020204" pitchFamily="34" charset="0"/>
            </a:endParaRPr>
          </a:p>
          <a:p>
            <a:pPr lvl="1" algn="just" eaLnBrk="1" hangingPunct="1">
              <a:buFont typeface="Arial" panose="020B0604020202020204" pitchFamily="34" charset="0"/>
              <a:buChar char="•"/>
            </a:pPr>
            <a:r>
              <a:rPr lang="en-US" altLang="ko-KR" sz="1800">
                <a:cs typeface="Arial" panose="020B0604020202020204" pitchFamily="34" charset="0"/>
              </a:rPr>
              <a:t>Use ‘bead nipper’ to rip off coating.</a:t>
            </a:r>
          </a:p>
          <a:p>
            <a:pPr lvl="1" algn="just" eaLnBrk="1" hangingPunct="1">
              <a:buFont typeface="Arial" panose="020B0604020202020204" pitchFamily="34" charset="0"/>
              <a:buChar char="•"/>
            </a:pPr>
            <a:r>
              <a:rPr lang="en-US" altLang="ko-KR" sz="1800">
                <a:cs typeface="Arial" panose="020B0604020202020204" pitchFamily="34" charset="0"/>
              </a:rPr>
              <a:t>Push ‘bead nipper’ using your tip or joint of left thumb ( as Figure above ) – for the right-hander.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CMALAB</a:t>
            </a:r>
            <a:endParaRPr lang="ko-KR" altLang="en-US"/>
          </a:p>
        </p:txBody>
      </p:sp>
      <p:sp>
        <p:nvSpPr>
          <p:cNvPr id="27651" name="슬라이드 번호 개체 틀 2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BA217D6B-6BD5-49E0-828E-77875F87540C}" type="slidenum">
              <a:rPr lang="ko-KR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25</a:t>
            </a:fld>
            <a:endParaRPr lang="ko-KR" altLang="en-US" sz="1200">
              <a:solidFill>
                <a:srgbClr val="898989"/>
              </a:solidFill>
            </a:endParaRPr>
          </a:p>
        </p:txBody>
      </p:sp>
      <p:sp>
        <p:nvSpPr>
          <p:cNvPr id="27652" name="제목 3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011237"/>
          </a:xfrm>
        </p:spPr>
        <p:txBody>
          <a:bodyPr/>
          <a:lstStyle/>
          <a:p>
            <a:pPr eaLnBrk="1" hangingPunct="1"/>
            <a:r>
              <a:rPr lang="en-US" altLang="ko-KR" dirty="0"/>
              <a:t>Breadboard</a:t>
            </a:r>
            <a:endParaRPr lang="ko-KR" altLang="en-US" dirty="0"/>
          </a:p>
        </p:txBody>
      </p:sp>
      <p:sp>
        <p:nvSpPr>
          <p:cNvPr id="27653" name="내용 개체 틀 4"/>
          <p:cNvSpPr>
            <a:spLocks noGrp="1"/>
          </p:cNvSpPr>
          <p:nvPr>
            <p:ph idx="1"/>
          </p:nvPr>
        </p:nvSpPr>
        <p:spPr>
          <a:xfrm>
            <a:off x="457200" y="1557338"/>
            <a:ext cx="8229600" cy="1511300"/>
          </a:xfrm>
        </p:spPr>
        <p:txBody>
          <a:bodyPr/>
          <a:lstStyle/>
          <a:p>
            <a:pPr algn="just" eaLnBrk="1" hangingPunct="1"/>
            <a:r>
              <a:rPr lang="en-US" altLang="ko-KR" sz="2000" b="1">
                <a:cs typeface="Arial" panose="020B0604020202020204" pitchFamily="34" charset="0"/>
              </a:rPr>
              <a:t>Extracting chips</a:t>
            </a:r>
          </a:p>
          <a:p>
            <a:pPr lvl="1" algn="just" eaLnBrk="1" hangingPunct="1">
              <a:buFont typeface="Arial" panose="020B0604020202020204" pitchFamily="34" charset="0"/>
              <a:buChar char="•"/>
            </a:pPr>
            <a:endParaRPr lang="en-US" altLang="ko-KR" sz="1800">
              <a:cs typeface="Arial" panose="020B0604020202020204" pitchFamily="34" charset="0"/>
            </a:endParaRPr>
          </a:p>
          <a:p>
            <a:pPr lvl="1" algn="just" eaLnBrk="1" hangingPunct="1">
              <a:buFont typeface="Arial" panose="020B0604020202020204" pitchFamily="34" charset="0"/>
              <a:buChar char="•"/>
            </a:pPr>
            <a:r>
              <a:rPr lang="en-US" altLang="ko-KR" sz="1800">
                <a:cs typeface="Arial" panose="020B0604020202020204" pitchFamily="34" charset="0"/>
              </a:rPr>
              <a:t>To extract IC chips, use the IC Chip extractor.</a:t>
            </a:r>
          </a:p>
          <a:p>
            <a:pPr lvl="1" algn="just" eaLnBrk="1" hangingPunct="1">
              <a:buFont typeface="Arial" panose="020B0604020202020204" pitchFamily="34" charset="0"/>
              <a:buChar char="•"/>
            </a:pPr>
            <a:r>
              <a:rPr lang="en-US" altLang="ko-KR" sz="1800">
                <a:cs typeface="Arial" panose="020B0604020202020204" pitchFamily="34" charset="0"/>
              </a:rPr>
              <a:t>Do not extract by hands, in order to reuse chips.</a:t>
            </a:r>
          </a:p>
        </p:txBody>
      </p:sp>
      <p:pic>
        <p:nvPicPr>
          <p:cNvPr id="27654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2575" y="3678238"/>
            <a:ext cx="3333750" cy="2054225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CMALAB</a:t>
            </a:r>
            <a:endParaRPr lang="ko-KR" altLang="en-US"/>
          </a:p>
        </p:txBody>
      </p:sp>
      <p:sp>
        <p:nvSpPr>
          <p:cNvPr id="27651" name="슬라이드 번호 개체 틀 2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BA217D6B-6BD5-49E0-828E-77875F87540C}" type="slidenum">
              <a:rPr lang="ko-KR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26</a:t>
            </a:fld>
            <a:endParaRPr lang="ko-KR" altLang="en-US" sz="1200">
              <a:solidFill>
                <a:srgbClr val="898989"/>
              </a:solidFill>
            </a:endParaRPr>
          </a:p>
        </p:txBody>
      </p:sp>
      <p:sp>
        <p:nvSpPr>
          <p:cNvPr id="27652" name="제목 3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011237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ko-KR" dirty="0" smtClean="0"/>
              <a:t>DC </a:t>
            </a:r>
            <a:r>
              <a:rPr lang="en-US" altLang="ko-KR" dirty="0"/>
              <a:t>Power </a:t>
            </a:r>
            <a:r>
              <a:rPr lang="en-US" altLang="ko-KR" dirty="0" smtClean="0"/>
              <a:t>Supply</a:t>
            </a:r>
            <a:endParaRPr lang="ko-KR" altLang="en-US" dirty="0"/>
          </a:p>
        </p:txBody>
      </p:sp>
      <p:sp>
        <p:nvSpPr>
          <p:cNvPr id="27653" name="내용 개체 틀 4"/>
          <p:cNvSpPr>
            <a:spLocks noGrp="1"/>
          </p:cNvSpPr>
          <p:nvPr>
            <p:ph idx="1"/>
          </p:nvPr>
        </p:nvSpPr>
        <p:spPr>
          <a:xfrm>
            <a:off x="457200" y="1557338"/>
            <a:ext cx="8229600" cy="1511300"/>
          </a:xfrm>
        </p:spPr>
        <p:txBody>
          <a:bodyPr/>
          <a:lstStyle/>
          <a:p>
            <a:pPr algn="just" eaLnBrk="1" hangingPunct="1"/>
            <a:r>
              <a:rPr lang="en-US" altLang="ko-KR" sz="2000" b="1" dirty="0">
                <a:cs typeface="Arial" panose="020B0604020202020204" pitchFamily="34" charset="0"/>
              </a:rPr>
              <a:t>Press according to the number written.</a:t>
            </a:r>
            <a:endParaRPr lang="en-US" altLang="ko-KR" sz="1800" dirty="0">
              <a:cs typeface="Arial" panose="020B0604020202020204" pitchFamily="34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5218" y="3138052"/>
            <a:ext cx="5076056" cy="28552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2915816" y="4941168"/>
            <a:ext cx="432048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4692571" y="4380540"/>
            <a:ext cx="288032" cy="18515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4700386" y="4621778"/>
            <a:ext cx="288032" cy="1362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4215213" y="4936034"/>
            <a:ext cx="765389" cy="58119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power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1322560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011237"/>
          </a:xfrm>
        </p:spPr>
        <p:txBody>
          <a:bodyPr/>
          <a:lstStyle/>
          <a:p>
            <a:r>
              <a:rPr lang="en-US" altLang="ko-KR" dirty="0"/>
              <a:t>Practice</a:t>
            </a:r>
            <a:endParaRPr lang="ko-KR" altLang="en-US" dirty="0"/>
          </a:p>
        </p:txBody>
      </p:sp>
      <p:sp>
        <p:nvSpPr>
          <p:cNvPr id="28675" name="내용 개체 틀 2"/>
          <p:cNvSpPr>
            <a:spLocks noGrp="1"/>
          </p:cNvSpPr>
          <p:nvPr>
            <p:ph idx="1"/>
          </p:nvPr>
        </p:nvSpPr>
        <p:spPr>
          <a:xfrm>
            <a:off x="457200" y="1428750"/>
            <a:ext cx="8229600" cy="4786313"/>
          </a:xfrm>
        </p:spPr>
        <p:txBody>
          <a:bodyPr/>
          <a:lstStyle/>
          <a:p>
            <a:r>
              <a:rPr lang="en-US" altLang="ko-KR" dirty="0"/>
              <a:t>Show TA that 7400 NAND Gate works on Breadboard</a:t>
            </a:r>
          </a:p>
          <a:p>
            <a:pPr lvl="1"/>
            <a:r>
              <a:rPr lang="en-US" altLang="ko-KR" dirty="0"/>
              <a:t>Use LEDs, wires, resistor and switches from lab cabinet</a:t>
            </a:r>
          </a:p>
          <a:p>
            <a:pPr lvl="1"/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CMALAB</a:t>
            </a:r>
            <a:endParaRPr lang="ko-KR" altLang="en-US"/>
          </a:p>
        </p:txBody>
      </p:sp>
      <p:sp>
        <p:nvSpPr>
          <p:cNvPr id="28677" name="슬라이드 번호 개체 틀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E146410-C96A-4C42-BA32-25CC1218A9A9}" type="slidenum">
              <a:rPr lang="ko-KR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27</a:t>
            </a:fld>
            <a:endParaRPr lang="ko-KR" altLang="en-US" sz="1200">
              <a:solidFill>
                <a:srgbClr val="898989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CMALAB</a:t>
            </a:r>
            <a:endParaRPr lang="ko-KR" altLang="en-US"/>
          </a:p>
        </p:txBody>
      </p:sp>
      <p:sp>
        <p:nvSpPr>
          <p:cNvPr id="11267" name="슬라이드 번호 개체 틀 2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98F4CEC-2F32-4B1E-BFBD-B8D4D6BD005A}" type="slidenum">
              <a:rPr lang="ko-KR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28</a:t>
            </a:fld>
            <a:endParaRPr lang="ko-KR" altLang="en-US" sz="1200">
              <a:solidFill>
                <a:srgbClr val="898989"/>
              </a:solidFill>
            </a:endParaRPr>
          </a:p>
        </p:txBody>
      </p:sp>
      <p:sp>
        <p:nvSpPr>
          <p:cNvPr id="11268" name="제목 3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011237"/>
          </a:xfrm>
        </p:spPr>
        <p:txBody>
          <a:bodyPr/>
          <a:lstStyle/>
          <a:p>
            <a:pPr eaLnBrk="1" hangingPunct="1"/>
            <a:r>
              <a:rPr lang="en-US" altLang="ko-KR" dirty="0"/>
              <a:t>Appendix: tactile switch</a:t>
            </a:r>
            <a:endParaRPr lang="ko-KR" altLang="en-US" dirty="0"/>
          </a:p>
        </p:txBody>
      </p:sp>
      <p:pic>
        <p:nvPicPr>
          <p:cNvPr id="11269" name="Picture 1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2708275"/>
            <a:ext cx="1727200" cy="172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Straight Connector 14"/>
          <p:cNvCxnSpPr/>
          <p:nvPr/>
        </p:nvCxnSpPr>
        <p:spPr bwMode="auto">
          <a:xfrm rot="5400000">
            <a:off x="3801269" y="3712369"/>
            <a:ext cx="126841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 bwMode="auto">
          <a:xfrm rot="5400000">
            <a:off x="4175125" y="3654425"/>
            <a:ext cx="496888" cy="1158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/>
          </a:p>
        </p:txBody>
      </p:sp>
      <p:grpSp>
        <p:nvGrpSpPr>
          <p:cNvPr id="11272" name="Group 15"/>
          <p:cNvGrpSpPr>
            <a:grpSpLocks/>
          </p:cNvGrpSpPr>
          <p:nvPr/>
        </p:nvGrpSpPr>
        <p:grpSpPr bwMode="auto">
          <a:xfrm rot="5400000">
            <a:off x="4092575" y="3654425"/>
            <a:ext cx="661988" cy="115888"/>
            <a:chOff x="2845852" y="3897016"/>
            <a:chExt cx="430004" cy="72032"/>
          </a:xfrm>
        </p:grpSpPr>
        <p:sp>
          <p:nvSpPr>
            <p:cNvPr id="21" name="Oval 20"/>
            <p:cNvSpPr/>
            <p:nvPr/>
          </p:nvSpPr>
          <p:spPr>
            <a:xfrm>
              <a:off x="2845852" y="3897016"/>
              <a:ext cx="71152" cy="7203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endParaRPr lang="ko-KR" alt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3204704" y="3897016"/>
              <a:ext cx="71152" cy="7203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endParaRPr lang="ko-KR" altLang="en-US"/>
            </a:p>
          </p:txBody>
        </p:sp>
      </p:grpSp>
      <p:cxnSp>
        <p:nvCxnSpPr>
          <p:cNvPr id="20" name="Straight Connector 19"/>
          <p:cNvCxnSpPr>
            <a:stCxn id="21" idx="6"/>
          </p:cNvCxnSpPr>
          <p:nvPr/>
        </p:nvCxnSpPr>
        <p:spPr bwMode="auto">
          <a:xfrm rot="5400000" flipV="1">
            <a:off x="4405313" y="3521075"/>
            <a:ext cx="412750" cy="35242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74" name="TextBox 4"/>
          <p:cNvSpPr txBox="1">
            <a:spLocks noChangeArrowheads="1"/>
          </p:cNvSpPr>
          <p:nvPr/>
        </p:nvSpPr>
        <p:spPr bwMode="auto">
          <a:xfrm>
            <a:off x="395288" y="3959225"/>
            <a:ext cx="43656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ko-KR" sz="2000" b="1">
                <a:latin typeface="굴림" panose="020B0600000101010101" pitchFamily="50" charset="-127"/>
                <a:ea typeface="굴림" panose="020B0600000101010101" pitchFamily="50" charset="-127"/>
              </a:rPr>
              <a:t>①</a:t>
            </a:r>
            <a:endParaRPr lang="ko-KR" altLang="en-US" sz="2000" b="1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1275" name="TextBox 23"/>
          <p:cNvSpPr txBox="1">
            <a:spLocks noChangeArrowheads="1"/>
          </p:cNvSpPr>
          <p:nvPr/>
        </p:nvSpPr>
        <p:spPr bwMode="auto">
          <a:xfrm>
            <a:off x="939800" y="4335463"/>
            <a:ext cx="43656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ko-KR" sz="2000" b="1">
                <a:latin typeface="굴림" panose="020B0600000101010101" pitchFamily="50" charset="-127"/>
                <a:ea typeface="굴림" panose="020B0600000101010101" pitchFamily="50" charset="-127"/>
              </a:rPr>
              <a:t>②</a:t>
            </a:r>
            <a:endParaRPr lang="ko-KR" altLang="en-US" sz="2000" b="1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1276" name="TextBox 24"/>
          <p:cNvSpPr txBox="1">
            <a:spLocks noChangeArrowheads="1"/>
          </p:cNvSpPr>
          <p:nvPr/>
        </p:nvSpPr>
        <p:spPr bwMode="auto">
          <a:xfrm>
            <a:off x="1830388" y="4114800"/>
            <a:ext cx="436562" cy="401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ko-KR" sz="2000" b="1">
                <a:latin typeface="굴림" panose="020B0600000101010101" pitchFamily="50" charset="-127"/>
                <a:ea typeface="굴림" panose="020B0600000101010101" pitchFamily="50" charset="-127"/>
              </a:rPr>
              <a:t>③</a:t>
            </a:r>
            <a:endParaRPr lang="ko-KR" altLang="en-US" sz="2000" b="1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1277" name="TextBox 25"/>
          <p:cNvSpPr txBox="1">
            <a:spLocks noChangeArrowheads="1"/>
          </p:cNvSpPr>
          <p:nvPr/>
        </p:nvSpPr>
        <p:spPr bwMode="auto">
          <a:xfrm>
            <a:off x="2049463" y="3019425"/>
            <a:ext cx="43656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ko-KR" sz="2000" b="1">
                <a:latin typeface="굴림" panose="020B0600000101010101" pitchFamily="50" charset="-127"/>
                <a:ea typeface="굴림" panose="020B0600000101010101" pitchFamily="50" charset="-127"/>
              </a:rPr>
              <a:t>④</a:t>
            </a:r>
            <a:endParaRPr lang="ko-KR" altLang="en-US" sz="2000" b="1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1278" name="TextBox 26"/>
          <p:cNvSpPr txBox="1">
            <a:spLocks noChangeArrowheads="1"/>
          </p:cNvSpPr>
          <p:nvPr/>
        </p:nvSpPr>
        <p:spPr bwMode="auto">
          <a:xfrm>
            <a:off x="3184525" y="2603500"/>
            <a:ext cx="43656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2000" b="1">
                <a:latin typeface="굴림" panose="020B0600000101010101" pitchFamily="50" charset="-127"/>
                <a:ea typeface="굴림" panose="020B0600000101010101" pitchFamily="50" charset="-127"/>
              </a:rPr>
              <a:t>①</a:t>
            </a:r>
            <a:endParaRPr lang="ko-KR" altLang="en-US" sz="2000" b="1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1279" name="TextBox 27"/>
          <p:cNvSpPr txBox="1">
            <a:spLocks noChangeArrowheads="1"/>
          </p:cNvSpPr>
          <p:nvPr/>
        </p:nvSpPr>
        <p:spPr bwMode="auto">
          <a:xfrm>
            <a:off x="3198813" y="4416425"/>
            <a:ext cx="43656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2000" b="1">
                <a:latin typeface="굴림" panose="020B0600000101010101" pitchFamily="50" charset="-127"/>
                <a:ea typeface="굴림" panose="020B0600000101010101" pitchFamily="50" charset="-127"/>
              </a:rPr>
              <a:t>②</a:t>
            </a:r>
            <a:endParaRPr lang="ko-KR" altLang="en-US" sz="2000" b="1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1280" name="TextBox 28"/>
          <p:cNvSpPr txBox="1">
            <a:spLocks noChangeArrowheads="1"/>
          </p:cNvSpPr>
          <p:nvPr/>
        </p:nvSpPr>
        <p:spPr bwMode="auto">
          <a:xfrm>
            <a:off x="5183188" y="4416425"/>
            <a:ext cx="43656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2000" b="1">
                <a:latin typeface="굴림" panose="020B0600000101010101" pitchFamily="50" charset="-127"/>
                <a:ea typeface="굴림" panose="020B0600000101010101" pitchFamily="50" charset="-127"/>
              </a:rPr>
              <a:t>③</a:t>
            </a:r>
            <a:endParaRPr lang="ko-KR" altLang="en-US" sz="2000" b="1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1281" name="TextBox 29"/>
          <p:cNvSpPr txBox="1">
            <a:spLocks noChangeArrowheads="1"/>
          </p:cNvSpPr>
          <p:nvPr/>
        </p:nvSpPr>
        <p:spPr bwMode="auto">
          <a:xfrm>
            <a:off x="5183188" y="2613025"/>
            <a:ext cx="43656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2000" b="1">
                <a:latin typeface="굴림" panose="020B0600000101010101" pitchFamily="50" charset="-127"/>
                <a:ea typeface="굴림" panose="020B0600000101010101" pitchFamily="50" charset="-127"/>
              </a:rPr>
              <a:t>④</a:t>
            </a:r>
            <a:endParaRPr lang="ko-KR" altLang="en-US" sz="2000" b="1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1282" name="TextBox 9"/>
          <p:cNvSpPr txBox="1">
            <a:spLocks noChangeArrowheads="1"/>
          </p:cNvSpPr>
          <p:nvPr/>
        </p:nvSpPr>
        <p:spPr bwMode="auto">
          <a:xfrm>
            <a:off x="3492500" y="5538788"/>
            <a:ext cx="1863725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1600" b="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Circuit Diagram</a:t>
            </a:r>
            <a:endParaRPr lang="ko-KR" altLang="en-US" sz="1600" b="1">
              <a:latin typeface="Arial" panose="020B0604020202020204" pitchFamily="34" charset="0"/>
              <a:ea typeface="굴림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1283" name="TextBox 9"/>
          <p:cNvSpPr txBox="1">
            <a:spLocks noChangeArrowheads="1"/>
          </p:cNvSpPr>
          <p:nvPr/>
        </p:nvSpPr>
        <p:spPr bwMode="auto">
          <a:xfrm>
            <a:off x="471488" y="5538788"/>
            <a:ext cx="1863725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1600" b="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Tactile Switch</a:t>
            </a:r>
            <a:endParaRPr lang="ko-KR" altLang="en-US" sz="1600" b="1">
              <a:latin typeface="Arial" panose="020B0604020202020204" pitchFamily="34" charset="0"/>
              <a:ea typeface="굴림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1284" name="TextBox 9"/>
          <p:cNvSpPr txBox="1">
            <a:spLocks noChangeArrowheads="1"/>
          </p:cNvSpPr>
          <p:nvPr/>
        </p:nvSpPr>
        <p:spPr bwMode="auto">
          <a:xfrm>
            <a:off x="6372225" y="5543550"/>
            <a:ext cx="1863725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1600" b="1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Usage</a:t>
            </a:r>
            <a:endParaRPr lang="ko-KR" altLang="en-US" sz="1600" b="1">
              <a:latin typeface="Arial" panose="020B0604020202020204" pitchFamily="34" charset="0"/>
              <a:ea typeface="굴림" panose="020B0600000101010101" pitchFamily="50" charset="-127"/>
              <a:cs typeface="Arial" panose="020B0604020202020204" pitchFamily="34" charset="0"/>
            </a:endParaRPr>
          </a:p>
        </p:txBody>
      </p:sp>
      <p:pic>
        <p:nvPicPr>
          <p:cNvPr id="11285" name="Picture 25" descr="C:\Users\Rubis\Desktop\tactwirea_engadget_howt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9850" y="2209800"/>
            <a:ext cx="1789113" cy="309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9" name="Straight Connector 19"/>
          <p:cNvCxnSpPr/>
          <p:nvPr/>
        </p:nvCxnSpPr>
        <p:spPr bwMode="auto">
          <a:xfrm flipV="1">
            <a:off x="3492500" y="3062288"/>
            <a:ext cx="187483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19"/>
          <p:cNvCxnSpPr/>
          <p:nvPr/>
        </p:nvCxnSpPr>
        <p:spPr bwMode="auto">
          <a:xfrm flipV="1">
            <a:off x="3492500" y="4357688"/>
            <a:ext cx="187483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내용 개체 틀 4"/>
          <p:cNvSpPr txBox="1">
            <a:spLocks/>
          </p:cNvSpPr>
          <p:nvPr/>
        </p:nvSpPr>
        <p:spPr bwMode="auto">
          <a:xfrm>
            <a:off x="471488" y="1412875"/>
            <a:ext cx="8229600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buFont typeface="Wingdings" panose="05000000000000000000" pitchFamily="2" charset="2"/>
              <a:buChar char="§"/>
              <a:defRPr/>
            </a:pPr>
            <a:r>
              <a:rPr kumimoji="0" lang="en-US" altLang="ko-KR" sz="2400" b="1">
                <a:latin typeface="+mn-lt"/>
                <a:cs typeface="Arial" panose="020B0604020202020204" pitchFamily="34" charset="0"/>
              </a:rPr>
              <a:t>Tactile switches</a:t>
            </a:r>
            <a:r>
              <a:rPr kumimoji="0" lang="en-US" altLang="ko-KR" sz="2000" b="1" dirty="0">
                <a:latin typeface="+mn-lt"/>
                <a:cs typeface="Arial" panose="020B0604020202020204" pitchFamily="34" charset="0"/>
              </a:rPr>
              <a:t/>
            </a:r>
            <a:br>
              <a:rPr kumimoji="0" lang="en-US" altLang="ko-KR" sz="2000" b="1" dirty="0">
                <a:latin typeface="+mn-lt"/>
                <a:cs typeface="Arial" panose="020B0604020202020204" pitchFamily="34" charset="0"/>
              </a:rPr>
            </a:br>
            <a:r>
              <a:rPr kumimoji="0" lang="en-US" altLang="ko-KR" sz="2000" b="1">
                <a:latin typeface="+mn-lt"/>
                <a:cs typeface="Arial" panose="020B0604020202020204" pitchFamily="34" charset="0"/>
              </a:rPr>
              <a:t/>
            </a:r>
            <a:br>
              <a:rPr kumimoji="0" lang="en-US" altLang="ko-KR" sz="2000" b="1">
                <a:latin typeface="+mn-lt"/>
                <a:cs typeface="Arial" panose="020B0604020202020204" pitchFamily="34" charset="0"/>
              </a:rPr>
            </a:br>
            <a:endParaRPr kumimoji="0" lang="en-US" altLang="ko-KR" sz="2000" dirty="0"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85258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CMALAB</a:t>
            </a:r>
            <a:endParaRPr lang="ko-KR" altLang="en-US"/>
          </a:p>
        </p:txBody>
      </p:sp>
      <p:sp>
        <p:nvSpPr>
          <p:cNvPr id="29699" name="슬라이드 번호 개체 틀 2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8061F791-C7BD-4E34-A0CF-2011436F39D7}" type="slidenum">
              <a:rPr lang="ko-KR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29</a:t>
            </a:fld>
            <a:endParaRPr lang="ko-KR" altLang="en-US" sz="1200">
              <a:solidFill>
                <a:srgbClr val="898989"/>
              </a:solidFill>
            </a:endParaRPr>
          </a:p>
        </p:txBody>
      </p:sp>
      <p:sp>
        <p:nvSpPr>
          <p:cNvPr id="29700" name="내용 개체 틀 4"/>
          <p:cNvSpPr txBox="1">
            <a:spLocks/>
          </p:cNvSpPr>
          <p:nvPr/>
        </p:nvSpPr>
        <p:spPr bwMode="auto">
          <a:xfrm>
            <a:off x="817563" y="2062163"/>
            <a:ext cx="2233612" cy="35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buFont typeface="Wingdings" panose="05000000000000000000" pitchFamily="2" charset="2"/>
              <a:buChar char="§"/>
            </a:pPr>
            <a:r>
              <a:rPr kumimoji="0" lang="en-US" altLang="ko-KR" sz="1400" b="1" dirty="0">
                <a:latin typeface="Arial" panose="020B0604020202020204" pitchFamily="34" charset="0"/>
                <a:cs typeface="Arial" panose="020B0604020202020204" pitchFamily="34" charset="0"/>
              </a:rPr>
              <a:t>DC Power Supply</a:t>
            </a:r>
          </a:p>
        </p:txBody>
      </p:sp>
      <p:pic>
        <p:nvPicPr>
          <p:cNvPr id="29701" name="Picture 8" descr="C:\Users\uyeono\Pictures\IMG_273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0800" y="2565400"/>
            <a:ext cx="2171700" cy="1620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702" name="내용 개체 틀 4"/>
          <p:cNvSpPr txBox="1">
            <a:spLocks/>
          </p:cNvSpPr>
          <p:nvPr/>
        </p:nvSpPr>
        <p:spPr bwMode="auto">
          <a:xfrm>
            <a:off x="4525963" y="2057400"/>
            <a:ext cx="4294187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buFont typeface="Wingdings" panose="05000000000000000000" pitchFamily="2" charset="2"/>
              <a:buChar char="§"/>
            </a:pPr>
            <a:r>
              <a:rPr kumimoji="0" lang="en-US" altLang="ko-KR" sz="1400" b="1">
                <a:latin typeface="Arial" panose="020B0604020202020204" pitchFamily="34" charset="0"/>
                <a:cs typeface="Arial" panose="020B0604020202020204" pitchFamily="34" charset="0"/>
              </a:rPr>
              <a:t>Multimeter</a:t>
            </a:r>
            <a:endParaRPr kumimoji="0" lang="en-US" altLang="ko-KR" sz="20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9703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5550" y="2447925"/>
            <a:ext cx="2057400" cy="170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704" name="내용 개체 틀 4"/>
          <p:cNvSpPr txBox="1">
            <a:spLocks/>
          </p:cNvSpPr>
          <p:nvPr/>
        </p:nvSpPr>
        <p:spPr bwMode="auto">
          <a:xfrm>
            <a:off x="817563" y="4486275"/>
            <a:ext cx="6891337" cy="35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buFont typeface="Wingdings" panose="05000000000000000000" pitchFamily="2" charset="2"/>
              <a:buChar char="§"/>
            </a:pPr>
            <a:r>
              <a:rPr kumimoji="0" lang="en-US" altLang="ko-KR" sz="1400" b="1">
                <a:latin typeface="Arial" panose="020B0604020202020204" pitchFamily="34" charset="0"/>
                <a:cs typeface="Arial" panose="020B0604020202020204" pitchFamily="34" charset="0"/>
              </a:rPr>
              <a:t>Function Generator</a:t>
            </a:r>
          </a:p>
        </p:txBody>
      </p:sp>
      <p:pic>
        <p:nvPicPr>
          <p:cNvPr id="29705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888" y="4933950"/>
            <a:ext cx="2681287" cy="142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706" name="내용 개체 틀 4"/>
          <p:cNvSpPr txBox="1">
            <a:spLocks/>
          </p:cNvSpPr>
          <p:nvPr/>
        </p:nvSpPr>
        <p:spPr bwMode="auto">
          <a:xfrm>
            <a:off x="4543425" y="4486275"/>
            <a:ext cx="3916363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buFont typeface="Wingdings" panose="05000000000000000000" pitchFamily="2" charset="2"/>
              <a:buChar char="§"/>
            </a:pPr>
            <a:r>
              <a:rPr kumimoji="0" lang="en-US" altLang="ko-KR" sz="1400" b="1">
                <a:latin typeface="Arial" panose="020B0604020202020204" pitchFamily="34" charset="0"/>
                <a:cs typeface="Arial" panose="020B0604020202020204" pitchFamily="34" charset="0"/>
              </a:rPr>
              <a:t>Oscilloscope</a:t>
            </a:r>
          </a:p>
        </p:txBody>
      </p:sp>
      <p:pic>
        <p:nvPicPr>
          <p:cNvPr id="29707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3650" y="4914900"/>
            <a:ext cx="2593975" cy="1385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708" name="내용 개체 틀 2"/>
          <p:cNvSpPr txBox="1">
            <a:spLocks/>
          </p:cNvSpPr>
          <p:nvPr/>
        </p:nvSpPr>
        <p:spPr bwMode="auto">
          <a:xfrm>
            <a:off x="457200" y="1428750"/>
            <a:ext cx="8229600" cy="44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buFont typeface="Wingdings" panose="05000000000000000000" pitchFamily="2" charset="2"/>
              <a:buNone/>
            </a:pPr>
            <a:r>
              <a:rPr kumimoji="0"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1. Explain each of the instruments below</a:t>
            </a:r>
          </a:p>
        </p:txBody>
      </p:sp>
      <p:sp>
        <p:nvSpPr>
          <p:cNvPr id="29709" name="제목 3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011237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/>
              <a:t>Homework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011237"/>
          </a:xfrm>
        </p:spPr>
        <p:txBody>
          <a:bodyPr/>
          <a:lstStyle/>
          <a:p>
            <a:r>
              <a:rPr lang="en-US" altLang="ko-KR"/>
              <a:t>Course Information</a:t>
            </a:r>
            <a:endParaRPr lang="ko-KR" altLang="en-US"/>
          </a:p>
        </p:txBody>
      </p:sp>
      <p:sp>
        <p:nvSpPr>
          <p:cNvPr id="7171" name="내용 개체 틀 2"/>
          <p:cNvSpPr>
            <a:spLocks noGrp="1"/>
          </p:cNvSpPr>
          <p:nvPr>
            <p:ph idx="1"/>
          </p:nvPr>
        </p:nvSpPr>
        <p:spPr>
          <a:xfrm>
            <a:off x="457200" y="1428750"/>
            <a:ext cx="8229600" cy="4786313"/>
          </a:xfrm>
        </p:spPr>
        <p:txBody>
          <a:bodyPr/>
          <a:lstStyle/>
          <a:p>
            <a:r>
              <a:rPr lang="en-US" altLang="ko-KR" sz="2000" b="1" dirty="0"/>
              <a:t>Grading 1: Assignments(up to 35% of final score)</a:t>
            </a:r>
            <a:endParaRPr lang="en-US" altLang="ko-KR" sz="15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ko-KR" sz="1800" dirty="0"/>
              <a:t>Attendance/Active participation 30%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en-US" altLang="ko-KR" sz="1600" dirty="0"/>
              <a:t>Attendance check : </a:t>
            </a:r>
            <a:r>
              <a:rPr lang="en-US" altLang="ko-KR" sz="1600" b="1" dirty="0" smtClean="0"/>
              <a:t>7:00 </a:t>
            </a:r>
            <a:r>
              <a:rPr lang="en-US" altLang="ko-KR" sz="1600" b="1" dirty="0"/>
              <a:t>pm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en-US" altLang="ko-KR" sz="1600" dirty="0"/>
              <a:t>An excuse for inevitable absence or lateness must be sent to TA by email, </a:t>
            </a:r>
            <a:r>
              <a:rPr lang="en-US" altLang="ko-KR" sz="1600" b="1" dirty="0">
                <a:solidFill>
                  <a:srgbClr val="FF0000"/>
                </a:solidFill>
              </a:rPr>
              <a:t>BEFORE</a:t>
            </a:r>
            <a:r>
              <a:rPr lang="en-US" altLang="ko-KR" sz="1600" dirty="0"/>
              <a:t> class starts. </a:t>
            </a:r>
            <a:br>
              <a:rPr lang="en-US" altLang="ko-KR" sz="1600" dirty="0"/>
            </a:br>
            <a:r>
              <a:rPr lang="en-US" altLang="ko-KR" sz="1600" dirty="0"/>
              <a:t>(The excuse must be reasonable following by the department regulation. Unless it would not be accepted.)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en-US" altLang="ko-KR" sz="1600" dirty="0"/>
              <a:t>2 lateness</a:t>
            </a:r>
            <a:r>
              <a:rPr lang="ko-KR" altLang="en-US" sz="1600" dirty="0"/>
              <a:t> </a:t>
            </a:r>
            <a:r>
              <a:rPr lang="en-US" altLang="ko-KR" sz="1600" dirty="0">
                <a:sym typeface="Wingdings" panose="05000000000000000000" pitchFamily="2" charset="2"/>
              </a:rPr>
              <a:t></a:t>
            </a:r>
            <a:r>
              <a:rPr lang="en-US" altLang="ko-KR" sz="1600" dirty="0"/>
              <a:t> 1 absence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ko-KR" sz="1800" dirty="0"/>
              <a:t>Quizzes, reports and assignments 30%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ko-KR" sz="1800" dirty="0"/>
              <a:t>Term Project 40%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altLang="ko-KR" sz="1800" dirty="0"/>
          </a:p>
          <a:p>
            <a:r>
              <a:rPr lang="en-US" altLang="ko-KR" sz="2000" b="1" dirty="0"/>
              <a:t>Grading 2: Practice evaluation(10% of final score)</a:t>
            </a:r>
            <a:endParaRPr lang="en-US" altLang="ko-KR" sz="15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ko-KR" sz="1800" b="1" dirty="0">
                <a:solidFill>
                  <a:srgbClr val="FF0000"/>
                </a:solidFill>
              </a:rPr>
              <a:t>TA will check whether students finished everyday lab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altLang="ko-KR" sz="1600" dirty="0"/>
              <a:t>Any report of ill-mannered action </a:t>
            </a:r>
            <a:r>
              <a:rPr lang="en-US" altLang="ko-KR" sz="1600" dirty="0">
                <a:sym typeface="Wingdings" panose="05000000000000000000" pitchFamily="2" charset="2"/>
              </a:rPr>
              <a:t> -50% point from each week</a:t>
            </a:r>
            <a:endParaRPr lang="en-US" altLang="ko-KR" sz="1600" dirty="0"/>
          </a:p>
          <a:p>
            <a:pPr lvl="2">
              <a:buFont typeface="Wingdings" panose="05000000000000000000" pitchFamily="2" charset="2"/>
              <a:buChar char="ü"/>
            </a:pPr>
            <a:r>
              <a:rPr lang="en-US" altLang="ko-KR" sz="1600" dirty="0"/>
              <a:t>Any kind of residue on the table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en-US" altLang="ko-KR" sz="1600" dirty="0"/>
              <a:t>Careless use of measurement system(e.g., power supply)</a:t>
            </a:r>
          </a:p>
          <a:p>
            <a:endParaRPr lang="en-US" altLang="ko-KR" sz="2000" b="1" dirty="0"/>
          </a:p>
          <a:p>
            <a:endParaRPr lang="en-US" altLang="ko-KR" sz="2000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CMALAB</a:t>
            </a:r>
            <a:endParaRPr lang="ko-KR" altLang="en-US" dirty="0"/>
          </a:p>
        </p:txBody>
      </p:sp>
      <p:sp>
        <p:nvSpPr>
          <p:cNvPr id="7173" name="슬라이드 번호 개체 틀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4DB7509-F799-44BE-A739-D9D088CCF0E9}" type="slidenum">
              <a:rPr lang="ko-KR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3</a:t>
            </a:fld>
            <a:endParaRPr lang="ko-KR" altLang="en-US" sz="1200">
              <a:solidFill>
                <a:srgbClr val="898989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내용 개체 틀 2"/>
          <p:cNvSpPr>
            <a:spLocks noGrp="1"/>
          </p:cNvSpPr>
          <p:nvPr>
            <p:ph idx="1"/>
          </p:nvPr>
        </p:nvSpPr>
        <p:spPr>
          <a:xfrm>
            <a:off x="457200" y="1428750"/>
            <a:ext cx="8229600" cy="4786313"/>
          </a:xfrm>
        </p:spPr>
        <p:txBody>
          <a:bodyPr/>
          <a:lstStyle/>
          <a:p>
            <a:pPr marL="0" indent="0">
              <a:buFont typeface="Wingdings" pitchFamily="2" charset="2"/>
              <a:buNone/>
            </a:pP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2. Explain how to read resistor color coding</a:t>
            </a:r>
          </a:p>
          <a:p>
            <a:pPr lvl="2"/>
            <a:endParaRPr lang="en-US" altLang="ko-KR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/>
            <a:endParaRPr lang="en-US" altLang="ko-KR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Wingdings" pitchFamily="2" charset="2"/>
              <a:buNone/>
            </a:pP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CMALAB</a:t>
            </a:r>
            <a:endParaRPr lang="ko-KR" altLang="en-US"/>
          </a:p>
        </p:txBody>
      </p:sp>
      <p:sp>
        <p:nvSpPr>
          <p:cNvPr id="31748" name="슬라이드 번호 개체 틀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9816C1D-04C8-4E43-AAB9-037AB3E2AAAA}" type="slidenum">
              <a:rPr lang="ko-KR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30</a:t>
            </a:fld>
            <a:endParaRPr lang="ko-KR" altLang="en-US" sz="1200">
              <a:solidFill>
                <a:srgbClr val="898989"/>
              </a:solidFill>
            </a:endParaRPr>
          </a:p>
        </p:txBody>
      </p:sp>
      <p:pic>
        <p:nvPicPr>
          <p:cNvPr id="31749" name="Picture 9" descr="http://1.bp.blogspot.com/-rj3vVcsNOS4/TgFpkDg3XyI/AAAAAAAAARA/jDWiL5Ln2rM/s1600/CarbonFilmResistor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575" y="2565400"/>
            <a:ext cx="3168650" cy="266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50" name="제목 3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011237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/>
              <a:t>Homework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CMALAB</a:t>
            </a:r>
            <a:endParaRPr lang="ko-KR" altLang="en-US" dirty="0"/>
          </a:p>
        </p:txBody>
      </p:sp>
      <p:sp>
        <p:nvSpPr>
          <p:cNvPr id="32771" name="슬라이드 번호 개체 틀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391FF7D7-D4A4-4E66-B3BD-78900FA01AC5}" type="slidenum">
              <a:rPr lang="ko-KR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31</a:t>
            </a:fld>
            <a:endParaRPr lang="ko-KR" altLang="en-US" sz="1200">
              <a:solidFill>
                <a:srgbClr val="898989"/>
              </a:solidFill>
            </a:endParaRPr>
          </a:p>
        </p:txBody>
      </p:sp>
      <p:sp>
        <p:nvSpPr>
          <p:cNvPr id="32772" name="내용 개체 틀 2"/>
          <p:cNvSpPr>
            <a:spLocks noGrp="1"/>
          </p:cNvSpPr>
          <p:nvPr>
            <p:ph idx="1"/>
          </p:nvPr>
        </p:nvSpPr>
        <p:spPr>
          <a:xfrm>
            <a:off x="457200" y="1428750"/>
            <a:ext cx="8229600" cy="4786313"/>
          </a:xfrm>
        </p:spPr>
        <p:txBody>
          <a:bodyPr/>
          <a:lstStyle/>
          <a:p>
            <a:pPr marL="0" indent="0">
              <a:buFont typeface="Wingdings" pitchFamily="2" charset="2"/>
              <a:buNone/>
            </a:pP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3. </a:t>
            </a:r>
          </a:p>
          <a:p>
            <a:pPr marL="0" indent="0">
              <a:buFont typeface="Wingdings" pitchFamily="2" charset="2"/>
              <a:buNone/>
            </a:pPr>
            <a:endParaRPr lang="en-US" altLang="ko-KR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Wingdings" pitchFamily="2" charset="2"/>
              <a:buNone/>
            </a:pPr>
            <a:endParaRPr lang="en-US" altLang="ko-KR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Wingdings" pitchFamily="2" charset="2"/>
              <a:buNone/>
            </a:pPr>
            <a:endParaRPr lang="en-US" altLang="ko-KR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Wingdings" pitchFamily="2" charset="2"/>
              <a:buNone/>
            </a:pPr>
            <a:endParaRPr lang="en-US" altLang="ko-KR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Wingdings" pitchFamily="2" charset="2"/>
              <a:buNone/>
            </a:pPr>
            <a:endParaRPr lang="en-US" altLang="ko-KR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Wingdings" pitchFamily="2" charset="2"/>
              <a:buNone/>
            </a:pPr>
            <a:endParaRPr lang="en-US" altLang="ko-KR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Wingdings" pitchFamily="2" charset="2"/>
              <a:buNone/>
            </a:pPr>
            <a:endParaRPr lang="en-US" altLang="ko-KR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Wingdings" pitchFamily="2" charset="2"/>
              <a:buNone/>
            </a:pPr>
            <a:endParaRPr lang="en-US" altLang="ko-KR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Wingdings" pitchFamily="2" charset="2"/>
              <a:buNone/>
            </a:pP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     a) Build a truth table for the circuit above</a:t>
            </a:r>
          </a:p>
          <a:p>
            <a:pPr marL="0" indent="0">
              <a:buFont typeface="Wingdings" pitchFamily="2" charset="2"/>
              <a:buNone/>
            </a:pP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ko-KR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Wingdings" pitchFamily="2" charset="2"/>
              <a:buNone/>
            </a:pPr>
            <a:endParaRPr lang="ko-KR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2773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" y="1557338"/>
            <a:ext cx="6877050" cy="2716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74" name="제목 3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011237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/>
              <a:t>Homework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내용 개체 틀 2"/>
          <p:cNvSpPr>
            <a:spLocks noGrp="1"/>
          </p:cNvSpPr>
          <p:nvPr>
            <p:ph idx="1"/>
          </p:nvPr>
        </p:nvSpPr>
        <p:spPr>
          <a:xfrm>
            <a:off x="457200" y="1428750"/>
            <a:ext cx="8229600" cy="4786313"/>
          </a:xfrm>
        </p:spPr>
        <p:txBody>
          <a:bodyPr/>
          <a:lstStyle/>
          <a:p>
            <a:pPr marL="0" indent="0">
              <a:buFont typeface="Wingdings" pitchFamily="2" charset="2"/>
              <a:buNone/>
              <a:defRPr/>
            </a:pPr>
            <a:r>
              <a:rPr lang="en-US" altLang="ko-KR" sz="2000" dirty="0">
                <a:latin typeface="Arial" charset="0"/>
                <a:cs typeface="Arial" charset="0"/>
              </a:rPr>
              <a:t>3. b) Draw the circuit wiring diagram for using NOT gate, AND gate and OR gate</a:t>
            </a:r>
          </a:p>
          <a:p>
            <a:pPr>
              <a:defRPr/>
            </a:pPr>
            <a:endParaRPr lang="en-US" altLang="ko-KR" sz="2000" dirty="0">
              <a:latin typeface="Arial" charset="0"/>
              <a:cs typeface="Arial" charset="0"/>
            </a:endParaRPr>
          </a:p>
          <a:p>
            <a:pPr>
              <a:defRPr/>
            </a:pPr>
            <a:endParaRPr lang="en-US" altLang="ko-KR" sz="2000" dirty="0">
              <a:latin typeface="Arial" charset="0"/>
              <a:cs typeface="Arial" charset="0"/>
            </a:endParaRPr>
          </a:p>
          <a:p>
            <a:pPr>
              <a:defRPr/>
            </a:pPr>
            <a:endParaRPr lang="en-US" altLang="ko-KR" sz="2000" dirty="0">
              <a:latin typeface="Arial" charset="0"/>
              <a:cs typeface="Arial" charset="0"/>
            </a:endParaRPr>
          </a:p>
          <a:p>
            <a:pPr>
              <a:defRPr/>
            </a:pPr>
            <a:endParaRPr lang="en-US" altLang="ko-KR" sz="2000" dirty="0">
              <a:latin typeface="Arial" charset="0"/>
              <a:cs typeface="Arial" charset="0"/>
            </a:endParaRPr>
          </a:p>
          <a:p>
            <a:pPr>
              <a:defRPr/>
            </a:pPr>
            <a:endParaRPr lang="en-US" altLang="ko-KR" sz="2000" dirty="0">
              <a:latin typeface="Arial" charset="0"/>
              <a:cs typeface="Arial" charset="0"/>
            </a:endParaRPr>
          </a:p>
          <a:p>
            <a:pPr>
              <a:defRPr/>
            </a:pPr>
            <a:endParaRPr lang="en-US" altLang="ko-KR" sz="2000" dirty="0">
              <a:latin typeface="Arial" charset="0"/>
              <a:cs typeface="Arial" charset="0"/>
            </a:endParaRPr>
          </a:p>
          <a:p>
            <a:pPr>
              <a:defRPr/>
            </a:pPr>
            <a:endParaRPr lang="en-US" altLang="ko-KR" sz="2000" dirty="0">
              <a:latin typeface="Arial" charset="0"/>
              <a:cs typeface="Arial" charset="0"/>
            </a:endParaRPr>
          </a:p>
          <a:p>
            <a:pPr>
              <a:defRPr/>
            </a:pPr>
            <a:endParaRPr lang="en-US" altLang="ko-KR" sz="2000" dirty="0">
              <a:latin typeface="Arial" charset="0"/>
              <a:cs typeface="Arial" charset="0"/>
            </a:endParaRPr>
          </a:p>
          <a:p>
            <a:pPr>
              <a:defRPr/>
            </a:pPr>
            <a:endParaRPr lang="en-US" altLang="ko-KR" sz="2000" dirty="0">
              <a:latin typeface="Arial" charset="0"/>
              <a:cs typeface="Arial" charset="0"/>
            </a:endParaRPr>
          </a:p>
          <a:p>
            <a:pPr>
              <a:defRPr/>
            </a:pPr>
            <a:endParaRPr lang="en-US" altLang="ko-KR" sz="2000" dirty="0">
              <a:latin typeface="Arial" charset="0"/>
              <a:cs typeface="Arial" charset="0"/>
            </a:endParaRPr>
          </a:p>
          <a:p>
            <a:pPr>
              <a:defRPr/>
            </a:pPr>
            <a:endParaRPr lang="en-US" altLang="ko-KR" sz="2000" dirty="0">
              <a:latin typeface="Arial" charset="0"/>
              <a:cs typeface="Arial" charset="0"/>
            </a:endParaRPr>
          </a:p>
          <a:p>
            <a:pPr lvl="2">
              <a:buFont typeface="Arial" charset="0"/>
              <a:buChar char="•"/>
              <a:defRPr/>
            </a:pPr>
            <a:endParaRPr lang="en-US" altLang="ko-KR" sz="1600" dirty="0">
              <a:latin typeface="Arial" charset="0"/>
              <a:cs typeface="Arial" charset="0"/>
            </a:endParaRPr>
          </a:p>
          <a:p>
            <a:pPr marL="0" indent="0">
              <a:buFont typeface="Wingdings" pitchFamily="2" charset="2"/>
              <a:buNone/>
              <a:defRPr/>
            </a:pPr>
            <a:endParaRPr lang="ko-KR" altLang="en-US" sz="2000" b="1" dirty="0">
              <a:latin typeface="Arial" charset="0"/>
              <a:cs typeface="Arial" charset="0"/>
            </a:endParaRPr>
          </a:p>
        </p:txBody>
      </p:sp>
      <p:sp>
        <p:nvSpPr>
          <p:cNvPr id="34819" name="AutoShape 4" descr="data:image/jpeg;base64,/9j/4AAQSkZJRgABAQAAAQABAAD/2wCEAAkGBhQSERQUEhQVFRUWGBYYFRUWFhUYGBwWGSMdHhgYFhYYHiYhGBkjGRUaHy8hIycpLCwsGx4xNTAqNSY3LCkBCQoKBQUFDQUFDSkYEhgpKSkpKSkpKSkpKSkpKSkpKSkpKSkpKSkpKSkpKSkpKSkpKSkpKSkpKSkpKSkpKSkpKf/AABEIAMAA8AMBIgACEQEDEQH/xAAbAAACAgMBAAAAAAAAAAAAAAAABgUHAQMEAv/EAFQQAAIBAwIDAggJCAYHBQkAAAECAwAEEQUSBiExBxMiNUFRVGGy0hQWFyMyc5GTlBVCcXJ0gbPRJDRSU2R1JTM2YqHBwkaFseHxJlVjg5KVotPw/8QAFAEBAAAAAAAAAAAAAAAAAAAAAP/EABQRAQAAAAAAAAAAAAAAAAAAAAD/2gAMAwEAAhEDEQA/ALf1rW1tu5LqSssyQlh+Y0mQhYeUF9q8vKwqNi4+tBbrcTSpBFI8ixGRl+cVGK71AzlTjP6CM9akeJOH4722kt5chXHVcblIOQykggMCOtLs/C8tpcW0tnEJoorV7UwGRUK81ZZF3eCSxXDnkSMHn0oJ++4stIXiSW4iRpgDEC48IHkCPUSeR6Gpaq8j4cvInnYW1rMbuC0QpyW2ikhDKUeJiS8IV8jbk+DjA5YsOgKTeNu0UafNHH3Ik3RvK7NPHDhEIBCB/wDWSHJwgwTgfucqXeIODEuphKZZI27mSAhViYGOQgsCJEbB5dRQZXjSJrm2t0Vy86BzlSvdqyNIokyPBkIQ+AcHGT0FMNLFt2d2kckMkYlQwsrDE0uGKx90u9S2DhAByAztAORypnoCuXVNQWCGSaTkkSM7fqqCT/4V1VHa/oaXkDQSlhGxQuFIG5VIYoTj6LYwcYOCeYoIO47Qo49O+GSRMr/OL8GB3P30e7fFkD83u2JOOQUnyU02829FYfnAH7RmlW57L7ORJEcSsGaVkJlctGZlVJNjk5YHuw2HLc/Vypl03T1ghjhTOyNVRdxLHCjAyTzJ5UHTRRRQKNj2gB7mW3eFozbidrp2Y7Io48d0+doDiVSWGOYCnrUjwlxSL+OSRY2jVJWRd3VkAVlkxgbQyuDjzGvcvCUDyXTyKZBdrCs0bc0Ih3BcDqPpc+fkFe+HuF4bITCAFRLIZGGeQOFXC+ZcL/xNBL0UUUCLxr2nfk+6WAwo+YVm3NOI2OXKbI1MZDvyzgsvl6YqW+Ncgv0tXtwiSGQRSd8pdhGoJkMO3wYyfBB3E5xyweXvXuBre7lMsjTKzQ9w/dysgaEsWKMB1BJ51u+KURnScvMxjkaWONpWMauylCVQ9BtJwOgycCgm6KKKDRf3qwxSSyHCRozucE4VQSxwOvIGlPSuOZrmylnit1WSOTaUd22iMqsiyMUQsfmpFO1VJycU0arpiXEMkMm7ZIpV9rFSVPUbhzGRy/QTUNNwFZZPdxiBmMTAwERENDv2ugXo2JmBOOYODyoJDhfWDd2kM7IEMi7iobcB1HI/uzg4I6HmKlK4dF0WK0hWGFdqLnqSSSTlmZjzLEkkn113UBSja8ayPfSWQtyZYu9dzuwvcADuGVj+c7Oq48mGPmy3VGXGgQNLJNIgZpIRbvuJ2mHLEpt6cy5z5+VBGcI8TTXMtzDcQxxyW/dbu7kZxmQMSpDopBXaPCGVbPI8qZqh9C4WitGkeMyu8ojV3lkaRisYIQZbyAMf0+WpigKUO05M21ueXK8s/P8A3qjlz9flz/zpvpJ7VZMQWgyed9Zjp18PPPny6ev/AJgGDVOJYoJ4IGEhedtqFUbYDhj4Uh8EckPg53eqtVhxbBNeTWkW5nhQNI4A2AlipQHPNgRzwMDpnIIHdqWnCbuskju5Uk6dSueX/GoLQ+zyC0vDcwNIAYmiMTO7jLPvZ9zknJPk6ZyepoGqsGs5rBoKr7M+K0tNAW5uTK4V5s7VeRydxwM/mjl1YgDz07XfGCR3aWxhn8NljE+wCHvGVmCBmILnavMoGAzzPI4R+y3QxecNm2ZiglM67gASPC5HB68x/wCY604ajwa815FcPcvsicSJF3URKsBgrHNjcsbYG5eecdfMDPRRRmgQrS4b4yTrubb8ARtuTjPeLz29M4J5+upO17QEljkeC2u5Sk/cd2ItshYKHLFZCvdptPV9pzgY5iomz/2nn/y9P4i12612emaK4jS5eIXNz8IlwgIK7FTuSNwyh2KT5+YoGbRtVW5t4p0DBZUV1DDDAMM4I8/PycvNkV21yaVZmKGONm3lFC7gioDjlyRAFUeQAdK6s0CJ21SSLpZMO7vBNbmPaMtvDjbtA8u7GKY7nieOO9hsykneTJI6vt+bwnUbyebeoZxyzjIzB9rSK1gocIVNzaBhKxSMqZFyJHHNUx1PkGaZLvRlkuYLgswaBZlVQF2kS7N27KkjHdjG0jy5yKDRoHE8d29wsaSKbeTun7xdhLYByFJzjn1IGeo5VMVGaXoaQS3MqsxNxIsjg4wCqqgC4HTCjrmpLNAGq54G4hWy4etZmjeQBSMIByy7AFifork9asYmq+7PtGW74etoHLKroclcbuUhblkEdV81BNz8cBbruRC5iWZLeW43RhFndQyIFJ3N9IAnlgsoGc0z0uzcFxNc993koUypO8HgGJ50G1ZDuUsDgLyDAZRTjIphzQZpP4g8daX9Vf8AsxU35pP4gP8AprS/qr/2YqDZa9oKvd9z3RETTSWyTd5GWNxGGLq0A8JEwpwx65HIAgltpc+JEBvvhjEs4Ysi7IQFcrt3b1QSNyzgMxALE46YYs0Gar/t18TT/rw+2Kf80gduh/0NP+vD7YoJTj7jr8mRxv3Pe7y/MyiJRsG7GdrEu3kGMcjkjllj0y+E0McoBUSIjhWxuAcBgDgkZGfIaiuJeFEvdhMssLIJEDxbMmOUASRsJFZSrbF8n5tS2n2KwxRxR5CRoqICSTtQBVyT15AUCVx9pK3eoabbSvIInW8Z1jkZMtGsRXO088ZP2nz1l+xbTjjIuDg5GbiU8x0PXrXbxB440v6vUPZhpvoEb5GrD/EfiZv50fI1Yf4j8TN/OnmigRvkasP8R+Jm/nWPkbsP8R+Jm/nT1WDQUr2S9nFpeaZHNN328vIDsmkReTYHgqcdKcvkasP8R+Jm/nXL2DeJovrJvaNWHQI3yNWH+I/Ezfzo+Rqw/wAR+Jm/nTzRQUtbdm1oddmtfnu6WzSUfPybt5dV5vnJGPJTh8jVh/iPxM3860Wf+08/+Xp/EWrAoEdexywBHK4PqNzNj9/hV6bsb0wkloGbJzhpZSAfLty3LPLPnwKdqKCp+OOyjToYIjFBsZ7m1jLB3zskkVXAySPosaYfkY0n0UfeS+9Xb2if1e3/AG2x/jJTVQJHyMaT6KPvJfeo+RjSfRR95L71O9FAkHsY0n0UfeS+9S12bdl2nXWmW089uHkdWLNvkGSGYdA2OgFW2aTux/xNZ/qP7bUGr5GNJ9FH3kvvUfIxpPoo+8l96neigSPkY0n0UfeS+9S1rXZbpyanp8C2+I5Uu2kUPJ4RjEZTJznA3Hp56tyk7iDx1pf1V/7MVBp+RjSfRR95L71HyMaT6KPvJfep3ooEj5GNJ9FH3kvvUn9rHZrYWemSzW8ASRWjAbe5wGYA8iSOhq56r/t18TT/AK8Ptighe0Tsu0620y6mhtwsiJlG3yHB3AdC2OhqxuFhiytfqIfYWoTtZ8T3v1f/AFLU3wv/AFK1+oh9haCE4g8caX9XqHsw030ocQeONL+r1D2Yab6AooooCsGs1g0Fe9g3iaL6yb2jVh1XnYN4mi+sm9o1YdAUVg1UvZx2fQ3mnQ3N1LcvLLvYsLmZfziBkBuvLrQTdn/tPP8A5en8RasCku14d03SJTctKYnkUxb552bK5DYG8/7g/wD41JDtF03062+9T+dAxUVH6fxBbTkrBcQykDJEcsbnHnIUk4qQoFXtE/q9v+22P8ZKaqTe1aZkskaPZvW6tCneHbHuEqld7ZGEzjJz0zTlQFFFFBg0ndj/AIms/wBR/banE0ndj/iaz/Uf22oHKiitdwfBbr0PTr+710HvNIfGF0ya1o238/4YhyPIVjzj7KU+zfsl0+902C4njkaV9+8iR1BIZh0HqApj+I2jaNJHdyEwsrERtJJIw3kHoozk7c+SgsailBe1vSicfDY/3iQf8SvKpnT+LLOchYbqCRj0VJYyxx5lBz/woJaq/wC3XxNP+vD7YqwKr/t18TT/AK8Ptigke1nxPe/V/wDUtTfC/wDUrX6iH2FqM7S7UyaTeqMf6l25kgeB4R6eXC8vXipPhb+pWv1EPsLQQnEPjnSvq9Q9mGm+k/iHxzpX1eoezDThQFFFFAVg1msGgr3sG8TRfWTe0asOqn7FeKrSDSo45rqCJxJLlHlRW5tkcmPmp7+Pen+m2v38XvUE6aqvgu21rT4EtzZ280aFyD8JCNhiTgHwgACeXKnf496f6ba/fxe9R8e9P9Ntfv4veoK67S7jVJbXvJrCCOO2dLgMLgSsrIeRK4AddpIIK+c+qrCsuG7CeKOUWlqwkRXU9xEeTAMMEoD0Pmpe7SONbJ9Lu0iureR3iKKiTIzEtgcgpJPXP7qcOHLEw2lvE2C0cMSMRnGUVVOM4OMjy0EHrPZVptyAHtY0wc7oQIj+/u8ZHLy1AzSahorBnke+00Hw2cb7qFT1YkY7xQTnPPAHkqy6T+P+NI7aM20Si4u5wY4rYbXJLD6UqHpGAcnd1HqyQEH20agk+gtNEwaORoGRh5VLAj/0qyxVaad2JobKO3uby7cADfGk2Id/XwEZTgA9PtwM1ZlAUUUUGDSd2P8Aiaz/AFH9tqcTVV9mnaLp9tpdtDPdRxyIrB0IfIO5jg4XzGgtWvMiZBHn5UpfK1pXpsX2P7tHytaV6bF9j+7QLXCtpren2qWqWdrKsRYK/wAIKlgSTkjPr8w8nKoXtIi1m5sZRdWdmsUfzm9JN0iBeZKkufzeRwOYzVhw9qulswUXsOTyGSyj95YAD99LvaP2k2L6fdwwXcTzNGUVVy2dxAIBA2nwSeeaBu0TS7a4toZjbQDvoo3YdzH+eoJB5c/pY8taNV7NdOuEKPZwLn86ONY2H6GQA1IcJQMlhaI4KstvArKeRBCKCCPIQRipagra5t73RT3kbyXmmoCXifwriFfPGxxvjXA6nkM5HLdWO2DU47jQHmibdHJ3DofUWXqPIfIR5DkUwca8dJZARRL395LhYLZT4TE9GYD6KDrny45ecQei9j8Js1jvGmLuTJNFHM8cAkY7iqQoQgVScDA8maBl7QIt2l3o3Mv9HmOVODyUnH6DjB9RNdvC39StfqIfYWuPtAiLaXegMV/o8xyuM8lJI5+Q4wfUTXZwt/UrX6iH2FoIPiHxzpX1eoezDThShxD450r6vUPZhpvoCiiigKKKKCIm4RsnYs1pbMzElmaCIkk8ySSuSSfLXj4l2PoVr+Hh92pqighfiXY+hWv4eH3aPiXY+hWv4eH3amqKBB457OxLFB+T7aySSOeOR98UaKyJk7GKJkqW25AxkZr33/EH91pn/wBVz/OnuigRX0nWrlds11a2a89xtY3kkPMdHlbweQPMefoamuHOB7azJkRWknb/AFlzMd8zH1uen6FwOnmpgooCiiigKKKKArgOg2+Se4hyxJY91Hkk9STjmSfLXfRQRy8O2wGBbwY83dR4+zFHxdtsY+DwY83dR4+zbUjRQRzcO2xGDbwEebuo8fZtpP7Uez1721SGyS3jPeBpCyqhKgHADKpP0iKsGigr+3u+ISPCg01cHHN5+f8AvDaxwD+79FZOi65c8p7y2tEPUWsbO+M+RpCNpI5ZB5YHKn+igW+GOArayLSKGluH5yXMx3zMT18I/RHqGPXmmSiigg+OfFt7+zT+w1dHC39StfqIfYWufjnxbe/s1x5/7Deaujhb+pWv1EPsLQQfEPjnSvq9Q9mGnCk/iHxzpX1eoezDThQFFFFAUUUUBRVb6Xx1qty04i06DMErQyK91ghlwfKo3DDDDAYPkrtbivV4xmTSFk5j/VXiZwf90qc/aKB7opR07tLtmlWC5WSzuGwBFcLtyx8iSDKMPMc88jynFN1AUUUUBRRRQFFFYzQZorGazQFFeZCcHAycchnGT5OfkquNE431e6Rnj0+3wskkbBrnayvGcMpBHUEUFk0UhS8VazHzbSUkHLlFdrnJ/Sp5cvN5RXZpPajaySiC4WWzuDgCG5UpknkNj/RYEggHIzQONFFFAUUUUBRRRQQfHPi29/Zp/Yaujhb+pWv1EPsLXPxz4tvf2af2GrbwhJusLQ+e3gP2otBD8Q+OdK+r1D2Ya5u2a/lh0qRoXdHMkK7kLK2CwyAV5jPq510cQ+OdK+r1D2Ya99pg/osP7ZZfxUoPXycQf399+NuffrJ7OoP7+/8Ax1179NVFAqHs5g/v778dc+/Wfk7h9Iv/AMdde/UnxbxB8Bs5rnZ3ndLu2btuckDG7Bx18xqCTifViAfyQoyOhv4s/v8AmutBE8GRi01y+s4y7RNBDOTI7yP3g2qTvY5ORJzzn6K9PLZVVz2dk3eoahfyxd1IpSz7tZO8CmIAy+GAoY5CeTlg8zmrEZwBk8h5zyoOHW9AgvIjFcxLKh8jDofOp6qfWMGka24i/IlyLO8kzZSB2s7iRtzoFxuhk6llG4BWx5hzH0ZzV+0y1jPd25N7cH6MFt84xPLmzLlUUEjJJ5Vq4S4VmM76hqG03bjbGinKW8PPEaEcmY7vCb/zJCV0LjeyvJDHa3CSuq7iq7shcgZ5geVgP31O1X9kP/aef/L0/iLVgUBRRRQV/wBukzLo8pUlcvEDgkZBYZBx1Hqr18iWm/2Z/wARL/OtXbz4ml+sh9oVYQoEIdiOm/2Z/wARL/OuqLsms1YMr3YYDAYXc4IGAuAQ2cbVUfoAHkp0pf464r/J1lJdd33uwoNm/ZncQPpbWxjOelBHnsttTu+dvPDGH/plx4QAxhvC8IYJHPyVEdmumpaajqtrDuEUZtXUMxc7nV95LHnkkDr5qlvjFqv/ALpj/wDuEX/6qjuy+SS4uNSvZEWMTyxRqqOJVzbhlYrIMBxl8ZAA5HGaCwqjtd4fgvIWhuY1kQ55EcwcY3Ieqtz6jnUgWA60oa72m28R7q1Bvbo/Rgtzv55AzJIoKxqCeZOceagXNM4kbQp/gWoTF7NlzYznwnVUIBilCjPIMAD0G3lyOFadH7UNOupkgguA0j5CLskGSBnGSuOgNeeDeE5Ine8vWWS+nUCRlGEjjGMQxgdQNoy3UkfbFcc+OdD/AF7z2I6CwaKKKAooooIPjnxbe/s1x5/7DeavXBfi6y/Zrf8AhrXnjnxbe/s0/sNXrgvxdZfs1v8Aw1oIriHxzpX1eoezDWO1iANpcx3lCjwOrg42sJEw59Qzn91c3F9wV1nRtpHhfDlOfMUizj18q3dsAP5Hu8HGAhPTmN68uYOKBzFFYFZoFDtc8TXv1Y9pak4+N7AgEXtrg8x8/EOR9RbIqXurRJUKSIro3JldQyketTyNRXxLsfQrX8PD7tAu2vZVo1wDLHDHKrE+GkzupOefhK5HWt6djelA5+CKfUXkI+zdXR2aQhLadVAVReXoVVAAAErgAAcgAB0FNtBwaPoMFomy2hjiXlkIoGceVj1Y+s5Nd9FFBX9n/tPP/l6fxFqwKQbRT8Z5sg4Onrj14lXp5+dP1AUUUUCB2527Po820Z2tEzepQwyafhSl2teJ736se0tNooM1X/br4mn/AF4fbFWBWm7tElQpKiujfSR1DKf0qeR50EWONLH021/EQ+9S5Z9kmjSoHigSRD0dJnZTjlyZXIPOmP4l2PoVr+Hh92l/sYUDTMAYAnucAch9M0G1OxvSgc/BFPqLyEfZupm0fQoLSPu7aJIk8yKBk+dj1Y+s5Nd9FAVX/HPjnQ/17z2I6sCq/wCOfHOh/r3nsR0FgUUUUBRRRQQfHPi29/Zp/YavXBfi6y/Zrf8AhrXnjnxbe/s1x5/7DeavXBfi6y/Zrf8AhrQLnG6j8saJk4O+8wMcj4CZ5569PJ5/Nz7e13xPd/qp7aVzcbRr+VNGYnGJblR0/OjHL7VFbu1+Ufke7yR9GMcyPK64HOgchWa8hqzuFBmiua81GKEAyyJGCcAuyqCeuAWIycCuY8S2uAfhMGDnB76PBx1wd3Oghuzk/MXH7bffxXprpE7P+ILZILgPcQKTeXrDMsYyplYgjn0I5g0z/Gi09Kt/voveoJSiov40WnpVv99F71HxotPSrf76L3qCA/7Rf92n+PTnVeDiC2+MG/4RDs/J23d3se3d32du7ON2OeOuKb/jRaelW/30XvUEpRUX8aLT0q3++i96j40WnpVv99F71BC9rXie9+rHtLTaKQu1PiC2fSbtUuIWYxgBVljJJ3LyAByelNQ4otPSrf76L3qCUoqL+NFp6Vb/AH0XvUfGm09Kt/voveoJQ0jdjXi3/wCfc+2aZfjTaelW/wB9F71JfZHr1vHp22SeFD39wcNLGDgucHBPQigsiiov402npVv99F71HxptPSrf76L3qCUqv+OfHOh/r3nsR02fGm09Kt/vovepD424gtjq+jOLiArG12XYSx7VDIgUsd2FyQQM9cUFoUVEHi6yHW7tuXX5+L3q8fHSx9NtfxEPvUE1RUL8dLH021/EQ+9R8dLH021/EQ+9QeeOfFt7+zT+w1euC/F1l+zW/wDDWofjLi2zfT7xUu7Zma3nCqJ4SSSjYAG7mSfJUvwSf9HWXk/o1v7C0G/XuGLa9VVuoUlCHKhs8ieRwQQen/Kq/wC0rs50+30y5mhtY0kRVKsC2R4Sg9TjoTVqUn9rvie7/VT20oOK64C0OKWOGSC3WWU4jjLNvbrzC7s48A8+nLFd/wAkulehRf8A5+9UhxBw8Z57OVRGGt5+8dmHhGPZIuxWAz9KQHGQOVT1Ao/JLpXoUX2v71Y+SXSvQovtf3qb6KCq+E+z/TGtriW4totsdzeAuxcBYopHAyd3RVX7BUvo3AOiXcfeW9tDImcEgycjgHBBII5MD6wQfLXrgeUzWeoxRqpdbvUIwJRmMuzMyhxzynhgEfpqW4G0e5t4pfhfcmaSUyvJE7tvZgAWYMoCYChQF5YA/SQ5fkl0r0KL7X96j5JdK9Ci+1/epvooKo+TnT/y38H+Cx9z8A73Zl8d5323d9LOdvKpG24S0CS4NukMDSguu0d6fCjAMi7s7SygjIzkZGak/wDtF/3af49Yi4XvH1SO6nlhaKETLGU70OY5M4Roj82pGQC6+E2xc+oNvyS6V6FF9r+9R8kulehRfa/vU30UFWdo/Zvp1vpl1LDaxpIiZVgXyDkDIy3rqU1zgTQ7OIzXNvDFGCBuJk6noAA2Sf0eY1I9rXie9+rHtLWrtB7PzqUZ2zsjCNkjQhGi3MQS5BQsGIAXcpBAyB1OQ2fJLpXoUX2v71ddp2cabGCFsrfBOfCjVz9r5I/RTDEhCgE7iAMk4BJ85A5c/VXuggW4D08jHwG15/8AwI/5UjdmHDVh+THnuLa3YJLcl5JI1chI2PlYEgBV8nmq1zVW8B6QbvQp4AEYvNcACQuEPzmcMYyGA5dRzoGvTuF9MnUtHZW+AceFaCM569JEBI59eldXxE0/0G1+4i92tHA2h3FrFKLl1LPKXVEkmkSNCqjYrTEtjKk+bwqZKCC+Imn+g2v3EXu0jcZ8J2aato8aWsCpI113iLEgV9qoV3qBhsEnr56taq/458c6H+veexHQdt1p+jRzi3e2tBKdgx8GUgGTlGruE2oznO0MQTjlUt8RNP8AQbX7iL3agNY4Bmk1P4XE0KBmt2aUmXv0EPJo4wuEMcija2489xyDgCnyggviJp/oNr9xF7tJ/a3wXaJpNw8FrBE6bGDxxRqwAYZ8IYIBB8n2GrNpR7WvE979X/1LQadZ0TS7KBZJbCIoBgmO070qFGSzlVJCgLzZv3mmfRJont4Xt1CwsiNEoXYAjAFcJgbeR6VwcTaI13BHCCoQywtMrZw8KMGePkPztoHm61OUBUPxBp9vexS2UsgzIgZ0V1EmwMMNt5kLuAGcYqYqvbbhi+XWDfbYhG8jxuN570221VTcPoYV4Q4AO75w56YAP0VwrFgrKSh2uAQSrYBwwHQ4YHB8hFbKWOHeG2t9Q1CYIFiuPgzIQ2SXVX70kZ5eEwpnoCuHU9dt7bb8Inih3Z295IqZxjONxGcZH2iu6kPtH4YuLq4spYELrCLnvAskKNmQR7NpmR16oc+DkCgYdD0+1tVZoHULdzNKCZAweWQZPdknByFyAvkBNTdV9pPA0sdvo++OLvrOT55lIyIysgIVvzvCZCQOp51YNAVqurpI0LyMqIOrMQFH6SeQrbXPqFgk0TxSqGSRSjqfKrDBH2GgiTYW4vJb4zDdFCbeUF07uNQwlO/+y3MHmeh9dTiOCAQcg8wR5qR7PgyRtEe1uEWS5eOZ33sHzctu2uXPlyV5+THqpzsYisaKeoVQenUAZ6UG+iiigidctra6V7Kd1JlTJiD7ZDGD9IAHONwxmtul8Q21y0iwTRytG22QI4YqfWB5PX06jyUoycKXjal8OPd5S4VI0P0/gZXYw7zftVcu8mzYWJA8IZwNnAujXcd1LLdW0cAMSxQiKZGjjiRiUiSJEBz4TMXLHJ6AZoHuiisBxnGeYwceXBzj/wAD9lBE63xba2jKtxKIyyswBDnwV+k3gg4A8pNcWg3dhalLW2ljBlJmRA5bPe5cYPPAYAlRnmAcZxUTx/wjc3U8UtsR4MFxEf6Q8DAy7cHciMWUbTleWeXSuLT+C71Lmz7xLVobZYctG3dO8sabO8kxEd6oHkCICo55JGSKCx6KKKDBNKmoanps8ltdSTIWt0lnhfcyhYzhJGYf2SwCjd1IwOdNlI9pwQ1uuptDBatJcy7oUlBMRjwpCyLjkO8Mj4HlP2A26Xq0VzGJYHDoSRuGeqnBBB5ggjoa66X+B9FktbXZMPnWkkklbvO83u5yzlhGgGSegXl5zTBmg59Q1COCJ5ZnCRoNzM3QD10uavren3tsYZpfmppEg2t3sTGRsOi4IDDcACCeRFSHF/D3wy2MQKhg8cib13IXjYMqyL5UJGDjng0n3nZ9d3kxa7ZBC08cncCeSRowqToxSTu08LdJGy8uW3H5vMG2643soTtecAjeD4Mhx3Z2SFiFIVVbkWOB66m4ZldQykMrAFWBBBB5ggjkQR5arXTeBL+3ZSHt52dLyKaSffzWeQSCQoo8IkDmmcc8Zxzp+0HSha20MAYuIo0j3HqdoAz1OOnTPLpQf//Z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ko-KR" altLang="en-US" sz="180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34820" name="AutoShape 6" descr="data:image/jpeg;base64,/9j/4AAQSkZJRgABAQAAAQABAAD/2wCEAAkGBhQSERQUEhQVFRUWGBYYFRUWFhUYGBwWGSMdHhgYFhYYHiYhGBkjGRUaHy8hIycpLCwsGx4xNTAqNSY3LCkBCQoKBQUFDQUFDSkYEhgpKSkpKSkpKSkpKSkpKSkpKSkpKSkpKSkpKSkpKSkpKSkpKSkpKSkpKSkpKSkpKSkpKf/AABEIAMAA8AMBIgACEQEDEQH/xAAbAAACAgMBAAAAAAAAAAAAAAAABgUHAQMEAv/EAFQQAAIBAwIDAggJCAYHBQkAAAECAwAEEQUSBiExBxMiNUFRVGGy0hQWFyMyc5GTlBVCcXJ0gbPRJDRSU2R1JTM2YqHBwkaFseHxJlVjg5KVotPw/8QAFAEBAAAAAAAAAAAAAAAAAAAAAP/EABQRAQAAAAAAAAAAAAAAAAAAAAD/2gAMAwEAAhEDEQA/ALf1rW1tu5LqSssyQlh+Y0mQhYeUF9q8vKwqNi4+tBbrcTSpBFI8ixGRl+cVGK71AzlTjP6CM9akeJOH4722kt5chXHVcblIOQykggMCOtLs/C8tpcW0tnEJoorV7UwGRUK81ZZF3eCSxXDnkSMHn0oJ++4stIXiSW4iRpgDEC48IHkCPUSeR6Gpaq8j4cvInnYW1rMbuC0QpyW2ikhDKUeJiS8IV8jbk+DjA5YsOgKTeNu0UafNHH3Ik3RvK7NPHDhEIBCB/wDWSHJwgwTgfucqXeIODEuphKZZI27mSAhViYGOQgsCJEbB5dRQZXjSJrm2t0Vy86BzlSvdqyNIokyPBkIQ+AcHGT0FMNLFt2d2kckMkYlQwsrDE0uGKx90u9S2DhAByAztAORypnoCuXVNQWCGSaTkkSM7fqqCT/4V1VHa/oaXkDQSlhGxQuFIG5VIYoTj6LYwcYOCeYoIO47Qo49O+GSRMr/OL8GB3P30e7fFkD83u2JOOQUnyU02829FYfnAH7RmlW57L7ORJEcSsGaVkJlctGZlVJNjk5YHuw2HLc/Vypl03T1ghjhTOyNVRdxLHCjAyTzJ5UHTRRRQKNj2gB7mW3eFozbidrp2Y7Io48d0+doDiVSWGOYCnrUjwlxSL+OSRY2jVJWRd3VkAVlkxgbQyuDjzGvcvCUDyXTyKZBdrCs0bc0Ih3BcDqPpc+fkFe+HuF4bITCAFRLIZGGeQOFXC+ZcL/xNBL0UUUCLxr2nfk+6WAwo+YVm3NOI2OXKbI1MZDvyzgsvl6YqW+Ncgv0tXtwiSGQRSd8pdhGoJkMO3wYyfBB3E5xyweXvXuBre7lMsjTKzQ9w/dysgaEsWKMB1BJ51u+KURnScvMxjkaWONpWMauylCVQ9BtJwOgycCgm6KKKDRf3qwxSSyHCRozucE4VQSxwOvIGlPSuOZrmylnit1WSOTaUd22iMqsiyMUQsfmpFO1VJycU0arpiXEMkMm7ZIpV9rFSVPUbhzGRy/QTUNNwFZZPdxiBmMTAwERENDv2ugXo2JmBOOYODyoJDhfWDd2kM7IEMi7iobcB1HI/uzg4I6HmKlK4dF0WK0hWGFdqLnqSSSTlmZjzLEkkn113UBSja8ayPfSWQtyZYu9dzuwvcADuGVj+c7Oq48mGPmy3VGXGgQNLJNIgZpIRbvuJ2mHLEpt6cy5z5+VBGcI8TTXMtzDcQxxyW/dbu7kZxmQMSpDopBXaPCGVbPI8qZqh9C4WitGkeMyu8ojV3lkaRisYIQZbyAMf0+WpigKUO05M21ueXK8s/P8A3qjlz9flz/zpvpJ7VZMQWgyed9Zjp18PPPny6ev/AJgGDVOJYoJ4IGEhedtqFUbYDhj4Uh8EckPg53eqtVhxbBNeTWkW5nhQNI4A2AlipQHPNgRzwMDpnIIHdqWnCbuskju5Uk6dSueX/GoLQ+zyC0vDcwNIAYmiMTO7jLPvZ9zknJPk6ZyepoGqsGs5rBoKr7M+K0tNAW5uTK4V5s7VeRydxwM/mjl1YgDz07XfGCR3aWxhn8NljE+wCHvGVmCBmILnavMoGAzzPI4R+y3QxecNm2ZiglM67gASPC5HB68x/wCY604ajwa815FcPcvsicSJF3URKsBgrHNjcsbYG5eecdfMDPRRRmgQrS4b4yTrubb8ARtuTjPeLz29M4J5+upO17QEljkeC2u5Sk/cd2ItshYKHLFZCvdptPV9pzgY5iomz/2nn/y9P4i12612emaK4jS5eIXNz8IlwgIK7FTuSNwyh2KT5+YoGbRtVW5t4p0DBZUV1DDDAMM4I8/PycvNkV21yaVZmKGONm3lFC7gioDjlyRAFUeQAdK6s0CJ21SSLpZMO7vBNbmPaMtvDjbtA8u7GKY7nieOO9hsykneTJI6vt+bwnUbyebeoZxyzjIzB9rSK1gocIVNzaBhKxSMqZFyJHHNUx1PkGaZLvRlkuYLgswaBZlVQF2kS7N27KkjHdjG0jy5yKDRoHE8d29wsaSKbeTun7xdhLYByFJzjn1IGeo5VMVGaXoaQS3MqsxNxIsjg4wCqqgC4HTCjrmpLNAGq54G4hWy4etZmjeQBSMIByy7AFifork9asYmq+7PtGW74etoHLKroclcbuUhblkEdV81BNz8cBbruRC5iWZLeW43RhFndQyIFJ3N9IAnlgsoGc0z0uzcFxNc993koUypO8HgGJ50G1ZDuUsDgLyDAZRTjIphzQZpP4g8daX9Vf8AsxU35pP4gP8AprS/qr/2YqDZa9oKvd9z3RETTSWyTd5GWNxGGLq0A8JEwpwx65HIAgltpc+JEBvvhjEs4Ysi7IQFcrt3b1QSNyzgMxALE46YYs0Gar/t18TT/rw+2Kf80gduh/0NP+vD7YoJTj7jr8mRxv3Pe7y/MyiJRsG7GdrEu3kGMcjkjllj0y+E0McoBUSIjhWxuAcBgDgkZGfIaiuJeFEvdhMssLIJEDxbMmOUASRsJFZSrbF8n5tS2n2KwxRxR5CRoqICSTtQBVyT15AUCVx9pK3eoabbSvIInW8Z1jkZMtGsRXO088ZP2nz1l+xbTjjIuDg5GbiU8x0PXrXbxB440v6vUPZhpvoEb5GrD/EfiZv50fI1Yf4j8TN/OnmigRvkasP8R+Jm/nWPkbsP8R+Jm/nT1WDQUr2S9nFpeaZHNN328vIDsmkReTYHgqcdKcvkasP8R+Jm/nXL2DeJovrJvaNWHQI3yNWH+I/Ezfzo+Rqw/wAR+Jm/nTzRQUtbdm1oddmtfnu6WzSUfPybt5dV5vnJGPJTh8jVh/iPxM3860Wf+08/+Xp/EWrAoEdexywBHK4PqNzNj9/hV6bsb0wkloGbJzhpZSAfLty3LPLPnwKdqKCp+OOyjToYIjFBsZ7m1jLB3zskkVXAySPosaYfkY0n0UfeS+9Xb2if1e3/AG2x/jJTVQJHyMaT6KPvJfeo+RjSfRR95L71O9FAkHsY0n0UfeS+9S12bdl2nXWmW089uHkdWLNvkGSGYdA2OgFW2aTux/xNZ/qP7bUGr5GNJ9FH3kvvUfIxpPoo+8l96neigSPkY0n0UfeS+9S1rXZbpyanp8C2+I5Uu2kUPJ4RjEZTJznA3Hp56tyk7iDx1pf1V/7MVBp+RjSfRR95L71HyMaT6KPvJfep3ooEj5GNJ9FH3kvvUn9rHZrYWemSzW8ASRWjAbe5wGYA8iSOhq56r/t18TT/AK8Ptighe0Tsu0620y6mhtwsiJlG3yHB3AdC2OhqxuFhiytfqIfYWoTtZ8T3v1f/AFLU3wv/AFK1+oh9haCE4g8caX9XqHsw030ocQeONL+r1D2Yab6AooooCsGs1g0Fe9g3iaL6yb2jVh1XnYN4mi+sm9o1YdAUVg1UvZx2fQ3mnQ3N1LcvLLvYsLmZfziBkBuvLrQTdn/tPP8A5en8RasCku14d03SJTctKYnkUxb552bK5DYG8/7g/wD41JDtF03062+9T+dAxUVH6fxBbTkrBcQykDJEcsbnHnIUk4qQoFXtE/q9v+22P8ZKaqTe1aZkskaPZvW6tCneHbHuEqld7ZGEzjJz0zTlQFFFFBg0ndj/AIms/wBR/banE0ndj/iaz/Uf22oHKiitdwfBbr0PTr+710HvNIfGF0ya1o238/4YhyPIVjzj7KU+zfsl0+902C4njkaV9+8iR1BIZh0HqApj+I2jaNJHdyEwsrERtJJIw3kHoozk7c+SgsailBe1vSicfDY/3iQf8SvKpnT+LLOchYbqCRj0VJYyxx5lBz/woJaq/wC3XxNP+vD7YqwKr/t18TT/AK8Ptigke1nxPe/V/wDUtTfC/wDUrX6iH2FqM7S7UyaTeqMf6l25kgeB4R6eXC8vXipPhb+pWv1EPsLQQnEPjnSvq9Q9mGm+k/iHxzpX1eoezDThQFFFFAVg1msGgr3sG8TRfWTe0asOqn7FeKrSDSo45rqCJxJLlHlRW5tkcmPmp7+Pen+m2v38XvUE6aqvgu21rT4EtzZ280aFyD8JCNhiTgHwgACeXKnf496f6ba/fxe9R8e9P9Ntfv4veoK67S7jVJbXvJrCCOO2dLgMLgSsrIeRK4AddpIIK+c+qrCsuG7CeKOUWlqwkRXU9xEeTAMMEoD0Pmpe7SONbJ9Lu0iureR3iKKiTIzEtgcgpJPXP7qcOHLEw2lvE2C0cMSMRnGUVVOM4OMjy0EHrPZVptyAHtY0wc7oQIj+/u8ZHLy1AzSahorBnke+00Hw2cb7qFT1YkY7xQTnPPAHkqy6T+P+NI7aM20Si4u5wY4rYbXJLD6UqHpGAcnd1HqyQEH20agk+gtNEwaORoGRh5VLAj/0qyxVaad2JobKO3uby7cADfGk2Id/XwEZTgA9PtwM1ZlAUUUUGDSd2P8Aiaz/AFH9tqcTVV9mnaLp9tpdtDPdRxyIrB0IfIO5jg4XzGgtWvMiZBHn5UpfK1pXpsX2P7tHytaV6bF9j+7QLXCtpren2qWqWdrKsRYK/wAIKlgSTkjPr8w8nKoXtIi1m5sZRdWdmsUfzm9JN0iBeZKkufzeRwOYzVhw9qulswUXsOTyGSyj95YAD99LvaP2k2L6fdwwXcTzNGUVVy2dxAIBA2nwSeeaBu0TS7a4toZjbQDvoo3YdzH+eoJB5c/pY8taNV7NdOuEKPZwLn86ONY2H6GQA1IcJQMlhaI4KstvArKeRBCKCCPIQRipagra5t73RT3kbyXmmoCXifwriFfPGxxvjXA6nkM5HLdWO2DU47jQHmibdHJ3DofUWXqPIfIR5DkUwca8dJZARRL395LhYLZT4TE9GYD6KDrny45ecQei9j8Js1jvGmLuTJNFHM8cAkY7iqQoQgVScDA8maBl7QIt2l3o3Mv9HmOVODyUnH6DjB9RNdvC39StfqIfYWuPtAiLaXegMV/o8xyuM8lJI5+Q4wfUTXZwt/UrX6iH2FoIPiHxzpX1eoezDThShxD450r6vUPZhpvoCiiigKKKKCIm4RsnYs1pbMzElmaCIkk8ySSuSSfLXj4l2PoVr+Hh92pqighfiXY+hWv4eH3aPiXY+hWv4eH3amqKBB457OxLFB+T7aySSOeOR98UaKyJk7GKJkqW25AxkZr33/EH91pn/wBVz/OnuigRX0nWrlds11a2a89xtY3kkPMdHlbweQPMefoamuHOB7azJkRWknb/AFlzMd8zH1uen6FwOnmpgooCiiigKKKKArgOg2+Se4hyxJY91Hkk9STjmSfLXfRQRy8O2wGBbwY83dR4+zFHxdtsY+DwY83dR4+zbUjRQRzcO2xGDbwEebuo8fZtpP7Uez1721SGyS3jPeBpCyqhKgHADKpP0iKsGigr+3u+ISPCg01cHHN5+f8AvDaxwD+79FZOi65c8p7y2tEPUWsbO+M+RpCNpI5ZB5YHKn+igW+GOArayLSKGluH5yXMx3zMT18I/RHqGPXmmSiigg+OfFt7+zT+w1dHC39StfqIfYWufjnxbe/s1x5/7Deaujhb+pWv1EPsLQQfEPjnSvq9Q9mGnCk/iHxzpX1eoezDThQFFFFAUUUUBRVb6Xx1qty04i06DMErQyK91ghlwfKo3DDDDAYPkrtbivV4xmTSFk5j/VXiZwf90qc/aKB7opR07tLtmlWC5WSzuGwBFcLtyx8iSDKMPMc88jynFN1AUUUUBRRRQFFFYzQZorGazQFFeZCcHAycchnGT5OfkquNE431e6Rnj0+3wskkbBrnayvGcMpBHUEUFk0UhS8VazHzbSUkHLlFdrnJ/Sp5cvN5RXZpPajaySiC4WWzuDgCG5UpknkNj/RYEggHIzQONFFFAUUUUBRRRQQfHPi29/Zp/Yaujhb+pWv1EPsLXPxz4tvf2af2GrbwhJusLQ+e3gP2otBD8Q+OdK+r1D2Ya5u2a/lh0qRoXdHMkK7kLK2CwyAV5jPq510cQ+OdK+r1D2Ya99pg/osP7ZZfxUoPXycQf399+NuffrJ7OoP7+/8Ax1179NVFAqHs5g/v778dc+/Wfk7h9Iv/AMdde/UnxbxB8Bs5rnZ3ndLu2btuckDG7Bx18xqCTifViAfyQoyOhv4s/v8AmutBE8GRi01y+s4y7RNBDOTI7yP3g2qTvY5ORJzzn6K9PLZVVz2dk3eoahfyxd1IpSz7tZO8CmIAy+GAoY5CeTlg8zmrEZwBk8h5zyoOHW9AgvIjFcxLKh8jDofOp6qfWMGka24i/IlyLO8kzZSB2s7iRtzoFxuhk6llG4BWx5hzH0ZzV+0y1jPd25N7cH6MFt84xPLmzLlUUEjJJ5Vq4S4VmM76hqG03bjbGinKW8PPEaEcmY7vCb/zJCV0LjeyvJDHa3CSuq7iq7shcgZ5geVgP31O1X9kP/aef/L0/iLVgUBRRRQV/wBukzLo8pUlcvEDgkZBYZBx1Hqr18iWm/2Z/wARL/OtXbz4ml+sh9oVYQoEIdiOm/2Z/wARL/OuqLsms1YMr3YYDAYXc4IGAuAQ2cbVUfoAHkp0pf464r/J1lJdd33uwoNm/ZncQPpbWxjOelBHnsttTu+dvPDGH/plx4QAxhvC8IYJHPyVEdmumpaajqtrDuEUZtXUMxc7nV95LHnkkDr5qlvjFqv/ALpj/wDuEX/6qjuy+SS4uNSvZEWMTyxRqqOJVzbhlYrIMBxl8ZAA5HGaCwqjtd4fgvIWhuY1kQ55EcwcY3Ieqtz6jnUgWA60oa72m28R7q1Bvbo/Rgtzv55AzJIoKxqCeZOceagXNM4kbQp/gWoTF7NlzYznwnVUIBilCjPIMAD0G3lyOFadH7UNOupkgguA0j5CLskGSBnGSuOgNeeDeE5Ine8vWWS+nUCRlGEjjGMQxgdQNoy3UkfbFcc+OdD/AF7z2I6CwaKKKAooooIPjnxbe/s1x5/7DeavXBfi6y/Zrf8AhrXnjnxbe/s0/sNXrgvxdZfs1v8Aw1oIriHxzpX1eoezDWO1iANpcx3lCjwOrg42sJEw59Qzn91c3F9wV1nRtpHhfDlOfMUizj18q3dsAP5Hu8HGAhPTmN68uYOKBzFFYFZoFDtc8TXv1Y9pak4+N7AgEXtrg8x8/EOR9RbIqXurRJUKSIro3JldQyketTyNRXxLsfQrX8PD7tAu2vZVo1wDLHDHKrE+GkzupOefhK5HWt6djelA5+CKfUXkI+zdXR2aQhLadVAVReXoVVAAAErgAAcgAB0FNtBwaPoMFomy2hjiXlkIoGceVj1Y+s5Nd9FFBX9n/tPP/l6fxFqwKQbRT8Z5sg4Onrj14lXp5+dP1AUUUUCB2527Po820Z2tEzepQwyafhSl2teJ736se0tNooM1X/br4mn/AF4fbFWBWm7tElQpKiujfSR1DKf0qeR50EWONLH021/EQ+9S5Z9kmjSoHigSRD0dJnZTjlyZXIPOmP4l2PoVr+Hh92l/sYUDTMAYAnucAch9M0G1OxvSgc/BFPqLyEfZupm0fQoLSPu7aJIk8yKBk+dj1Y+s5Nd9FAVX/HPjnQ/17z2I6sCq/wCOfHOh/r3nsR0FgUUUUBRRRQQfHPi29/Zp/YavXBfi6y/Zrf8AhrXnjnxbe/s1x5/7DeavXBfi6y/Zrf8AhrQLnG6j8saJk4O+8wMcj4CZ5569PJ5/Nz7e13xPd/qp7aVzcbRr+VNGYnGJblR0/OjHL7VFbu1+Ufke7yR9GMcyPK64HOgchWa8hqzuFBmiua81GKEAyyJGCcAuyqCeuAWIycCuY8S2uAfhMGDnB76PBx1wd3Oghuzk/MXH7bffxXprpE7P+ILZILgPcQKTeXrDMsYyplYgjn0I5g0z/Gi09Kt/voveoJSiov40WnpVv99F71HxotPSrf76L3qCA/7Rf92n+PTnVeDiC2+MG/4RDs/J23d3se3d32du7ON2OeOuKb/jRaelW/30XvUEpRUX8aLT0q3++i96j40WnpVv99F71BC9rXie9+rHtLTaKQu1PiC2fSbtUuIWYxgBVljJJ3LyAByelNQ4otPSrf76L3qCUoqL+NFp6Vb/AH0XvUfGm09Kt/voveoJQ0jdjXi3/wCfc+2aZfjTaelW/wB9F71JfZHr1vHp22SeFD39wcNLGDgucHBPQigsiiov402npVv99F71HxptPSrf76L3qCUqv+OfHOh/r3nsR02fGm09Kt/vovepD424gtjq+jOLiArG12XYSx7VDIgUsd2FyQQM9cUFoUVEHi6yHW7tuXX5+L3q8fHSx9NtfxEPvUE1RUL8dLH021/EQ+9R8dLH021/EQ+9QeeOfFt7+zT+w1euC/F1l+zW/wDDWofjLi2zfT7xUu7Zma3nCqJ4SSSjYAG7mSfJUvwSf9HWXk/o1v7C0G/XuGLa9VVuoUlCHKhs8ieRwQQen/Kq/wC0rs50+30y5mhtY0kRVKsC2R4Sg9TjoTVqUn9rvie7/VT20oOK64C0OKWOGSC3WWU4jjLNvbrzC7s48A8+nLFd/wAkulehRf8A5+9UhxBw8Z57OVRGGt5+8dmHhGPZIuxWAz9KQHGQOVT1Ao/JLpXoUX2v71Y+SXSvQovtf3qb6KCq+E+z/TGtriW4totsdzeAuxcBYopHAyd3RVX7BUvo3AOiXcfeW9tDImcEgycjgHBBII5MD6wQfLXrgeUzWeoxRqpdbvUIwJRmMuzMyhxzynhgEfpqW4G0e5t4pfhfcmaSUyvJE7tvZgAWYMoCYChQF5YA/SQ5fkl0r0KL7X96j5JdK9Ci+1/epvooKo+TnT/y38H+Cx9z8A73Zl8d5323d9LOdvKpG24S0CS4NukMDSguu0d6fCjAMi7s7SygjIzkZGak/wDtF/3af49Yi4XvH1SO6nlhaKETLGU70OY5M4Roj82pGQC6+E2xc+oNvyS6V6FF9r+9R8kulehRfa/vU30UFWdo/Zvp1vpl1LDaxpIiZVgXyDkDIy3rqU1zgTQ7OIzXNvDFGCBuJk6noAA2Sf0eY1I9rXie9+rHtLWrtB7PzqUZ2zsjCNkjQhGi3MQS5BQsGIAXcpBAyB1OQ2fJLpXoUX2v71ddp2cabGCFsrfBOfCjVz9r5I/RTDEhCgE7iAMk4BJ85A5c/VXuggW4D08jHwG15/8AwI/5UjdmHDVh+THnuLa3YJLcl5JI1chI2PlYEgBV8nmq1zVW8B6QbvQp4AEYvNcACQuEPzmcMYyGA5dRzoGvTuF9MnUtHZW+AceFaCM569JEBI59eldXxE0/0G1+4i92tHA2h3FrFKLl1LPKXVEkmkSNCqjYrTEtjKk+bwqZKCC+Imn+g2v3EXu0jcZ8J2aato8aWsCpI113iLEgV9qoV3qBhsEnr56taq/458c6H+veexHQdt1p+jRzi3e2tBKdgx8GUgGTlGruE2oznO0MQTjlUt8RNP8AQbX7iL3agNY4Bmk1P4XE0KBmt2aUmXv0EPJo4wuEMcija2489xyDgCnyggviJp/oNr9xF7tJ/a3wXaJpNw8FrBE6bGDxxRqwAYZ8IYIBB8n2GrNpR7WvE979X/1LQadZ0TS7KBZJbCIoBgmO070qFGSzlVJCgLzZv3mmfRJont4Xt1CwsiNEoXYAjAFcJgbeR6VwcTaI13BHCCoQywtMrZw8KMGePkPztoHm61OUBUPxBp9vexS2UsgzIgZ0V1EmwMMNt5kLuAGcYqYqvbbhi+XWDfbYhG8jxuN570221VTcPoYV4Q4AO75w56YAP0VwrFgrKSh2uAQSrYBwwHQ4YHB8hFbKWOHeG2t9Q1CYIFiuPgzIQ2SXVX70kZ5eEwpnoCuHU9dt7bb8Inih3Z295IqZxjONxGcZH2iu6kPtH4YuLq4spYELrCLnvAskKNmQR7NpmR16oc+DkCgYdD0+1tVZoHULdzNKCZAweWQZPdknByFyAvkBNTdV9pPA0sdvo++OLvrOT55lIyIysgIVvzvCZCQOp51YNAVqurpI0LyMqIOrMQFH6SeQrbXPqFgk0TxSqGSRSjqfKrDBH2GgiTYW4vJb4zDdFCbeUF07uNQwlO/+y3MHmeh9dTiOCAQcg8wR5qR7PgyRtEe1uEWS5eOZ33sHzctu2uXPlyV5+THqpzsYisaKeoVQenUAZ6UG+iiigidctra6V7Kd1JlTJiD7ZDGD9IAHONwxmtul8Q21y0iwTRytG22QI4YqfWB5PX06jyUoycKXjal8OPd5S4VI0P0/gZXYw7zftVcu8mzYWJA8IZwNnAujXcd1LLdW0cAMSxQiKZGjjiRiUiSJEBz4TMXLHJ6AZoHuiisBxnGeYwceXBzj/wAD9lBE63xba2jKtxKIyyswBDnwV+k3gg4A8pNcWg3dhalLW2ljBlJmRA5bPe5cYPPAYAlRnmAcZxUTx/wjc3U8UtsR4MFxEf6Q8DAy7cHciMWUbTleWeXSuLT+C71Lmz7xLVobZYctG3dO8sabO8kxEd6oHkCICo55JGSKCx6KKKDBNKmoanps8ltdSTIWt0lnhfcyhYzhJGYf2SwCjd1IwOdNlI9pwQ1uuptDBatJcy7oUlBMRjwpCyLjkO8Mj4HlP2A26Xq0VzGJYHDoSRuGeqnBBB5ggjoa66X+B9FktbXZMPnWkkklbvO83u5yzlhGgGSegXl5zTBmg59Q1COCJ5ZnCRoNzM3QD10uavren3tsYZpfmppEg2t3sTGRsOi4IDDcACCeRFSHF/D3wy2MQKhg8cib13IXjYMqyL5UJGDjng0n3nZ9d3kxa7ZBC08cncCeSRowqToxSTu08LdJGy8uW3H5vMG2643soTtecAjeD4Mhx3Z2SFiFIVVbkWOB66m4ZldQykMrAFWBBBB5ggjkQR5arXTeBL+3ZSHt52dLyKaSffzWeQSCQoo8IkDmmcc8Zxzp+0HSha20MAYuIo0j3HqdoAz1OOnTPLpQf//Z"/>
          <p:cNvSpPr>
            <a:spLocks noChangeAspect="1" noChangeArrowheads="1"/>
          </p:cNvSpPr>
          <p:nvPr/>
        </p:nvSpPr>
        <p:spPr bwMode="auto">
          <a:xfrm>
            <a:off x="320675" y="7938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ko-KR" altLang="en-US" sz="180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34821" name="AutoShape 8" descr="data:image/jpeg;base64,/9j/4AAQSkZJRgABAQAAAQABAAD/2wCEAAkGBhQSERQUEhQVFRUWGBYYFRUWFhUYGBwWGSMdHhgYFhYYHiYhGBkjGRUaHy8hIycpLCwsGx4xNTAqNSY3LCkBCQoKBQUFDQUFDSkYEhgpKSkpKSkpKSkpKSkpKSkpKSkpKSkpKSkpKSkpKSkpKSkpKSkpKSkpKSkpKSkpKSkpKf/AABEIAMAA8AMBIgACEQEDEQH/xAAbAAACAgMBAAAAAAAAAAAAAAAABgUHAQMEAv/EAFQQAAIBAwIDAggJCAYHBQkAAAECAwAEEQUSBiExBxMiNUFRVGGy0hQWFyMyc5GTlBVCcXJ0gbPRJDRSU2R1JTM2YqHBwkaFseHxJlVjg5KVotPw/8QAFAEBAAAAAAAAAAAAAAAAAAAAAP/EABQRAQAAAAAAAAAAAAAAAAAAAAD/2gAMAwEAAhEDEQA/ALf1rW1tu5LqSssyQlh+Y0mQhYeUF9q8vKwqNi4+tBbrcTSpBFI8ixGRl+cVGK71AzlTjP6CM9akeJOH4722kt5chXHVcblIOQykggMCOtLs/C8tpcW0tnEJoorV7UwGRUK81ZZF3eCSxXDnkSMHn0oJ++4stIXiSW4iRpgDEC48IHkCPUSeR6Gpaq8j4cvInnYW1rMbuC0QpyW2ikhDKUeJiS8IV8jbk+DjA5YsOgKTeNu0UafNHH3Ik3RvK7NPHDhEIBCB/wDWSHJwgwTgfucqXeIODEuphKZZI27mSAhViYGOQgsCJEbB5dRQZXjSJrm2t0Vy86BzlSvdqyNIokyPBkIQ+AcHGT0FMNLFt2d2kckMkYlQwsrDE0uGKx90u9S2DhAByAztAORypnoCuXVNQWCGSaTkkSM7fqqCT/4V1VHa/oaXkDQSlhGxQuFIG5VIYoTj6LYwcYOCeYoIO47Qo49O+GSRMr/OL8GB3P30e7fFkD83u2JOOQUnyU02829FYfnAH7RmlW57L7ORJEcSsGaVkJlctGZlVJNjk5YHuw2HLc/Vypl03T1ghjhTOyNVRdxLHCjAyTzJ5UHTRRRQKNj2gB7mW3eFozbidrp2Y7Io48d0+doDiVSWGOYCnrUjwlxSL+OSRY2jVJWRd3VkAVlkxgbQyuDjzGvcvCUDyXTyKZBdrCs0bc0Ih3BcDqPpc+fkFe+HuF4bITCAFRLIZGGeQOFXC+ZcL/xNBL0UUUCLxr2nfk+6WAwo+YVm3NOI2OXKbI1MZDvyzgsvl6YqW+Ncgv0tXtwiSGQRSd8pdhGoJkMO3wYyfBB3E5xyweXvXuBre7lMsjTKzQ9w/dysgaEsWKMB1BJ51u+KURnScvMxjkaWONpWMauylCVQ9BtJwOgycCgm6KKKDRf3qwxSSyHCRozucE4VQSxwOvIGlPSuOZrmylnit1WSOTaUd22iMqsiyMUQsfmpFO1VJycU0arpiXEMkMm7ZIpV9rFSVPUbhzGRy/QTUNNwFZZPdxiBmMTAwERENDv2ugXo2JmBOOYODyoJDhfWDd2kM7IEMi7iobcB1HI/uzg4I6HmKlK4dF0WK0hWGFdqLnqSSSTlmZjzLEkkn113UBSja8ayPfSWQtyZYu9dzuwvcADuGVj+c7Oq48mGPmy3VGXGgQNLJNIgZpIRbvuJ2mHLEpt6cy5z5+VBGcI8TTXMtzDcQxxyW/dbu7kZxmQMSpDopBXaPCGVbPI8qZqh9C4WitGkeMyu8ojV3lkaRisYIQZbyAMf0+WpigKUO05M21ueXK8s/P8A3qjlz9flz/zpvpJ7VZMQWgyed9Zjp18PPPny6ev/AJgGDVOJYoJ4IGEhedtqFUbYDhj4Uh8EckPg53eqtVhxbBNeTWkW5nhQNI4A2AlipQHPNgRzwMDpnIIHdqWnCbuskju5Uk6dSueX/GoLQ+zyC0vDcwNIAYmiMTO7jLPvZ9zknJPk6ZyepoGqsGs5rBoKr7M+K0tNAW5uTK4V5s7VeRydxwM/mjl1YgDz07XfGCR3aWxhn8NljE+wCHvGVmCBmILnavMoGAzzPI4R+y3QxecNm2ZiglM67gASPC5HB68x/wCY604ajwa815FcPcvsicSJF3URKsBgrHNjcsbYG5eecdfMDPRRRmgQrS4b4yTrubb8ARtuTjPeLz29M4J5+upO17QEljkeC2u5Sk/cd2ItshYKHLFZCvdptPV9pzgY5iomz/2nn/y9P4i12612emaK4jS5eIXNz8IlwgIK7FTuSNwyh2KT5+YoGbRtVW5t4p0DBZUV1DDDAMM4I8/PycvNkV21yaVZmKGONm3lFC7gioDjlyRAFUeQAdK6s0CJ21SSLpZMO7vBNbmPaMtvDjbtA8u7GKY7nieOO9hsykneTJI6vt+bwnUbyebeoZxyzjIzB9rSK1gocIVNzaBhKxSMqZFyJHHNUx1PkGaZLvRlkuYLgswaBZlVQF2kS7N27KkjHdjG0jy5yKDRoHE8d29wsaSKbeTun7xdhLYByFJzjn1IGeo5VMVGaXoaQS3MqsxNxIsjg4wCqqgC4HTCjrmpLNAGq54G4hWy4etZmjeQBSMIByy7AFifork9asYmq+7PtGW74etoHLKroclcbuUhblkEdV81BNz8cBbruRC5iWZLeW43RhFndQyIFJ3N9IAnlgsoGc0z0uzcFxNc993koUypO8HgGJ50G1ZDuUsDgLyDAZRTjIphzQZpP4g8daX9Vf8AsxU35pP4gP8AprS/qr/2YqDZa9oKvd9z3RETTSWyTd5GWNxGGLq0A8JEwpwx65HIAgltpc+JEBvvhjEs4Ysi7IQFcrt3b1QSNyzgMxALE46YYs0Gar/t18TT/rw+2Kf80gduh/0NP+vD7YoJTj7jr8mRxv3Pe7y/MyiJRsG7GdrEu3kGMcjkjllj0y+E0McoBUSIjhWxuAcBgDgkZGfIaiuJeFEvdhMssLIJEDxbMmOUASRsJFZSrbF8n5tS2n2KwxRxR5CRoqICSTtQBVyT15AUCVx9pK3eoabbSvIInW8Z1jkZMtGsRXO088ZP2nz1l+xbTjjIuDg5GbiU8x0PXrXbxB440v6vUPZhpvoEb5GrD/EfiZv50fI1Yf4j8TN/OnmigRvkasP8R+Jm/nWPkbsP8R+Jm/nT1WDQUr2S9nFpeaZHNN328vIDsmkReTYHgqcdKcvkasP8R+Jm/nXL2DeJovrJvaNWHQI3yNWH+I/Ezfzo+Rqw/wAR+Jm/nTzRQUtbdm1oddmtfnu6WzSUfPybt5dV5vnJGPJTh8jVh/iPxM3860Wf+08/+Xp/EWrAoEdexywBHK4PqNzNj9/hV6bsb0wkloGbJzhpZSAfLty3LPLPnwKdqKCp+OOyjToYIjFBsZ7m1jLB3zskkVXAySPosaYfkY0n0UfeS+9Xb2if1e3/AG2x/jJTVQJHyMaT6KPvJfeo+RjSfRR95L71O9FAkHsY0n0UfeS+9S12bdl2nXWmW089uHkdWLNvkGSGYdA2OgFW2aTux/xNZ/qP7bUGr5GNJ9FH3kvvUfIxpPoo+8l96neigSPkY0n0UfeS+9S1rXZbpyanp8C2+I5Uu2kUPJ4RjEZTJznA3Hp56tyk7iDx1pf1V/7MVBp+RjSfRR95L71HyMaT6KPvJfep3ooEj5GNJ9FH3kvvUn9rHZrYWemSzW8ASRWjAbe5wGYA8iSOhq56r/t18TT/AK8Ptighe0Tsu0620y6mhtwsiJlG3yHB3AdC2OhqxuFhiytfqIfYWoTtZ8T3v1f/AFLU3wv/AFK1+oh9haCE4g8caX9XqHsw030ocQeONL+r1D2Yab6AooooCsGs1g0Fe9g3iaL6yb2jVh1XnYN4mi+sm9o1YdAUVg1UvZx2fQ3mnQ3N1LcvLLvYsLmZfziBkBuvLrQTdn/tPP8A5en8RasCku14d03SJTctKYnkUxb552bK5DYG8/7g/wD41JDtF03062+9T+dAxUVH6fxBbTkrBcQykDJEcsbnHnIUk4qQoFXtE/q9v+22P8ZKaqTe1aZkskaPZvW6tCneHbHuEqld7ZGEzjJz0zTlQFFFFBg0ndj/AIms/wBR/banE0ndj/iaz/Uf22oHKiitdwfBbr0PTr+710HvNIfGF0ya1o238/4YhyPIVjzj7KU+zfsl0+902C4njkaV9+8iR1BIZh0HqApj+I2jaNJHdyEwsrERtJJIw3kHoozk7c+SgsailBe1vSicfDY/3iQf8SvKpnT+LLOchYbqCRj0VJYyxx5lBz/woJaq/wC3XxNP+vD7YqwKr/t18TT/AK8Ptigke1nxPe/V/wDUtTfC/wDUrX6iH2FqM7S7UyaTeqMf6l25kgeB4R6eXC8vXipPhb+pWv1EPsLQQnEPjnSvq9Q9mGm+k/iHxzpX1eoezDThQFFFFAVg1msGgr3sG8TRfWTe0asOqn7FeKrSDSo45rqCJxJLlHlRW5tkcmPmp7+Pen+m2v38XvUE6aqvgu21rT4EtzZ280aFyD8JCNhiTgHwgACeXKnf496f6ba/fxe9R8e9P9Ntfv4veoK67S7jVJbXvJrCCOO2dLgMLgSsrIeRK4AddpIIK+c+qrCsuG7CeKOUWlqwkRXU9xEeTAMMEoD0Pmpe7SONbJ9Lu0iureR3iKKiTIzEtgcgpJPXP7qcOHLEw2lvE2C0cMSMRnGUVVOM4OMjy0EHrPZVptyAHtY0wc7oQIj+/u8ZHLy1AzSahorBnke+00Hw2cb7qFT1YkY7xQTnPPAHkqy6T+P+NI7aM20Si4u5wY4rYbXJLD6UqHpGAcnd1HqyQEH20agk+gtNEwaORoGRh5VLAj/0qyxVaad2JobKO3uby7cADfGk2Id/XwEZTgA9PtwM1ZlAUUUUGDSd2P8Aiaz/AFH9tqcTVV9mnaLp9tpdtDPdRxyIrB0IfIO5jg4XzGgtWvMiZBHn5UpfK1pXpsX2P7tHytaV6bF9j+7QLXCtpren2qWqWdrKsRYK/wAIKlgSTkjPr8w8nKoXtIi1m5sZRdWdmsUfzm9JN0iBeZKkufzeRwOYzVhw9qulswUXsOTyGSyj95YAD99LvaP2k2L6fdwwXcTzNGUVVy2dxAIBA2nwSeeaBu0TS7a4toZjbQDvoo3YdzH+eoJB5c/pY8taNV7NdOuEKPZwLn86ONY2H6GQA1IcJQMlhaI4KstvArKeRBCKCCPIQRipagra5t73RT3kbyXmmoCXifwriFfPGxxvjXA6nkM5HLdWO2DU47jQHmibdHJ3DofUWXqPIfIR5DkUwca8dJZARRL395LhYLZT4TE9GYD6KDrny45ecQei9j8Js1jvGmLuTJNFHM8cAkY7iqQoQgVScDA8maBl7QIt2l3o3Mv9HmOVODyUnH6DjB9RNdvC39StfqIfYWuPtAiLaXegMV/o8xyuM8lJI5+Q4wfUTXZwt/UrX6iH2FoIPiHxzpX1eoezDThShxD450r6vUPZhpvoCiiigKKKKCIm4RsnYs1pbMzElmaCIkk8ySSuSSfLXj4l2PoVr+Hh92pqighfiXY+hWv4eH3aPiXY+hWv4eH3amqKBB457OxLFB+T7aySSOeOR98UaKyJk7GKJkqW25AxkZr33/EH91pn/wBVz/OnuigRX0nWrlds11a2a89xtY3kkPMdHlbweQPMefoamuHOB7azJkRWknb/AFlzMd8zH1uen6FwOnmpgooCiiigKKKKArgOg2+Se4hyxJY91Hkk9STjmSfLXfRQRy8O2wGBbwY83dR4+zFHxdtsY+DwY83dR4+zbUjRQRzcO2xGDbwEebuo8fZtpP7Uez1721SGyS3jPeBpCyqhKgHADKpP0iKsGigr+3u+ISPCg01cHHN5+f8AvDaxwD+79FZOi65c8p7y2tEPUWsbO+M+RpCNpI5ZB5YHKn+igW+GOArayLSKGluH5yXMx3zMT18I/RHqGPXmmSiigg+OfFt7+zT+w1dHC39StfqIfYWufjnxbe/s1x5/7Deaujhb+pWv1EPsLQQfEPjnSvq9Q9mGnCk/iHxzpX1eoezDThQFFFFAUUUUBRVb6Xx1qty04i06DMErQyK91ghlwfKo3DDDDAYPkrtbivV4xmTSFk5j/VXiZwf90qc/aKB7opR07tLtmlWC5WSzuGwBFcLtyx8iSDKMPMc88jynFN1AUUUUBRRRQFFFYzQZorGazQFFeZCcHAycchnGT5OfkquNE431e6Rnj0+3wskkbBrnayvGcMpBHUEUFk0UhS8VazHzbSUkHLlFdrnJ/Sp5cvN5RXZpPajaySiC4WWzuDgCG5UpknkNj/RYEggHIzQONFFFAUUUUBRRRQQfHPi29/Zp/Yaujhb+pWv1EPsLXPxz4tvf2af2GrbwhJusLQ+e3gP2otBD8Q+OdK+r1D2Ya5u2a/lh0qRoXdHMkK7kLK2CwyAV5jPq510cQ+OdK+r1D2Ya99pg/osP7ZZfxUoPXycQf399+NuffrJ7OoP7+/8Ax1179NVFAqHs5g/v778dc+/Wfk7h9Iv/AMdde/UnxbxB8Bs5rnZ3ndLu2btuckDG7Bx18xqCTifViAfyQoyOhv4s/v8AmutBE8GRi01y+s4y7RNBDOTI7yP3g2qTvY5ORJzzn6K9PLZVVz2dk3eoahfyxd1IpSz7tZO8CmIAy+GAoY5CeTlg8zmrEZwBk8h5zyoOHW9AgvIjFcxLKh8jDofOp6qfWMGka24i/IlyLO8kzZSB2s7iRtzoFxuhk6llG4BWx5hzH0ZzV+0y1jPd25N7cH6MFt84xPLmzLlUUEjJJ5Vq4S4VmM76hqG03bjbGinKW8PPEaEcmY7vCb/zJCV0LjeyvJDHa3CSuq7iq7shcgZ5geVgP31O1X9kP/aef/L0/iLVgUBRRRQV/wBukzLo8pUlcvEDgkZBYZBx1Hqr18iWm/2Z/wARL/OtXbz4ml+sh9oVYQoEIdiOm/2Z/wARL/OuqLsms1YMr3YYDAYXc4IGAuAQ2cbVUfoAHkp0pf464r/J1lJdd33uwoNm/ZncQPpbWxjOelBHnsttTu+dvPDGH/plx4QAxhvC8IYJHPyVEdmumpaajqtrDuEUZtXUMxc7nV95LHnkkDr5qlvjFqv/ALpj/wDuEX/6qjuy+SS4uNSvZEWMTyxRqqOJVzbhlYrIMBxl8ZAA5HGaCwqjtd4fgvIWhuY1kQ55EcwcY3Ieqtz6jnUgWA60oa72m28R7q1Bvbo/Rgtzv55AzJIoKxqCeZOceagXNM4kbQp/gWoTF7NlzYznwnVUIBilCjPIMAD0G3lyOFadH7UNOupkgguA0j5CLskGSBnGSuOgNeeDeE5Ine8vWWS+nUCRlGEjjGMQxgdQNoy3UkfbFcc+OdD/AF7z2I6CwaKKKAooooIPjnxbe/s1x5/7DeavXBfi6y/Zrf8AhrXnjnxbe/s0/sNXrgvxdZfs1v8Aw1oIriHxzpX1eoezDWO1iANpcx3lCjwOrg42sJEw59Qzn91c3F9wV1nRtpHhfDlOfMUizj18q3dsAP5Hu8HGAhPTmN68uYOKBzFFYFZoFDtc8TXv1Y9pak4+N7AgEXtrg8x8/EOR9RbIqXurRJUKSIro3JldQyketTyNRXxLsfQrX8PD7tAu2vZVo1wDLHDHKrE+GkzupOefhK5HWt6djelA5+CKfUXkI+zdXR2aQhLadVAVReXoVVAAAErgAAcgAB0FNtBwaPoMFomy2hjiXlkIoGceVj1Y+s5Nd9FFBX9n/tPP/l6fxFqwKQbRT8Z5sg4Onrj14lXp5+dP1AUUUUCB2527Po820Z2tEzepQwyafhSl2teJ736se0tNooM1X/br4mn/AF4fbFWBWm7tElQpKiujfSR1DKf0qeR50EWONLH021/EQ+9S5Z9kmjSoHigSRD0dJnZTjlyZXIPOmP4l2PoVr+Hh92l/sYUDTMAYAnucAch9M0G1OxvSgc/BFPqLyEfZupm0fQoLSPu7aJIk8yKBk+dj1Y+s5Nd9FAVX/HPjnQ/17z2I6sCq/wCOfHOh/r3nsR0FgUUUUBRRRQQfHPi29/Zp/YavXBfi6y/Zrf8AhrXnjnxbe/s1x5/7DeavXBfi6y/Zrf8AhrQLnG6j8saJk4O+8wMcj4CZ5569PJ5/Nz7e13xPd/qp7aVzcbRr+VNGYnGJblR0/OjHL7VFbu1+Ufke7yR9GMcyPK64HOgchWa8hqzuFBmiua81GKEAyyJGCcAuyqCeuAWIycCuY8S2uAfhMGDnB76PBx1wd3Oghuzk/MXH7bffxXprpE7P+ILZILgPcQKTeXrDMsYyplYgjn0I5g0z/Gi09Kt/voveoJSiov40WnpVv99F71HxotPSrf76L3qCA/7Rf92n+PTnVeDiC2+MG/4RDs/J23d3se3d32du7ON2OeOuKb/jRaelW/30XvUEpRUX8aLT0q3++i96j40WnpVv99F71BC9rXie9+rHtLTaKQu1PiC2fSbtUuIWYxgBVljJJ3LyAByelNQ4otPSrf76L3qCUoqL+NFp6Vb/AH0XvUfGm09Kt/voveoJQ0jdjXi3/wCfc+2aZfjTaelW/wB9F71JfZHr1vHp22SeFD39wcNLGDgucHBPQigsiiov402npVv99F71HxptPSrf76L3qCUqv+OfHOh/r3nsR02fGm09Kt/vovepD424gtjq+jOLiArG12XYSx7VDIgUsd2FyQQM9cUFoUVEHi6yHW7tuXX5+L3q8fHSx9NtfxEPvUE1RUL8dLH021/EQ+9R8dLH021/EQ+9QeeOfFt7+zT+w1euC/F1l+zW/wDDWofjLi2zfT7xUu7Zma3nCqJ4SSSjYAG7mSfJUvwSf9HWXk/o1v7C0G/XuGLa9VVuoUlCHKhs8ieRwQQen/Kq/wC0rs50+30y5mhtY0kRVKsC2R4Sg9TjoTVqUn9rvie7/VT20oOK64C0OKWOGSC3WWU4jjLNvbrzC7s48A8+nLFd/wAkulehRf8A5+9UhxBw8Z57OVRGGt5+8dmHhGPZIuxWAz9KQHGQOVT1Ao/JLpXoUX2v71Y+SXSvQovtf3qb6KCq+E+z/TGtriW4totsdzeAuxcBYopHAyd3RVX7BUvo3AOiXcfeW9tDImcEgycjgHBBII5MD6wQfLXrgeUzWeoxRqpdbvUIwJRmMuzMyhxzynhgEfpqW4G0e5t4pfhfcmaSUyvJE7tvZgAWYMoCYChQF5YA/SQ5fkl0r0KL7X96j5JdK9Ci+1/epvooKo+TnT/y38H+Cx9z8A73Zl8d5323d9LOdvKpG24S0CS4NukMDSguu0d6fCjAMi7s7SygjIzkZGak/wDtF/3af49Yi4XvH1SO6nlhaKETLGU70OY5M4Roj82pGQC6+E2xc+oNvyS6V6FF9r+9R8kulehRfa/vU30UFWdo/Zvp1vpl1LDaxpIiZVgXyDkDIy3rqU1zgTQ7OIzXNvDFGCBuJk6noAA2Sf0eY1I9rXie9+rHtLWrtB7PzqUZ2zsjCNkjQhGi3MQS5BQsGIAXcpBAyB1OQ2fJLpXoUX2v71ddp2cabGCFsrfBOfCjVz9r5I/RTDEhCgE7iAMk4BJ85A5c/VXuggW4D08jHwG15/8AwI/5UjdmHDVh+THnuLa3YJLcl5JI1chI2PlYEgBV8nmq1zVW8B6QbvQp4AEYvNcACQuEPzmcMYyGA5dRzoGvTuF9MnUtHZW+AceFaCM569JEBI59eldXxE0/0G1+4i92tHA2h3FrFKLl1LPKXVEkmkSNCqjYrTEtjKk+bwqZKCC+Imn+g2v3EXu0jcZ8J2aato8aWsCpI113iLEgV9qoV3qBhsEnr56taq/458c6H+veexHQdt1p+jRzi3e2tBKdgx8GUgGTlGruE2oznO0MQTjlUt8RNP8AQbX7iL3agNY4Bmk1P4XE0KBmt2aUmXv0EPJo4wuEMcija2489xyDgCnyggviJp/oNr9xF7tJ/a3wXaJpNw8FrBE6bGDxxRqwAYZ8IYIBB8n2GrNpR7WvE979X/1LQadZ0TS7KBZJbCIoBgmO070qFGSzlVJCgLzZv3mmfRJont4Xt1CwsiNEoXYAjAFcJgbeR6VwcTaI13BHCCoQywtMrZw8KMGePkPztoHm61OUBUPxBp9vexS2UsgzIgZ0V1EmwMMNt5kLuAGcYqYqvbbhi+XWDfbYhG8jxuN570221VTcPoYV4Q4AO75w56YAP0VwrFgrKSh2uAQSrYBwwHQ4YHB8hFbKWOHeG2t9Q1CYIFiuPgzIQ2SXVX70kZ5eEwpnoCuHU9dt7bb8Inih3Z295IqZxjONxGcZH2iu6kPtH4YuLq4spYELrCLnvAskKNmQR7NpmR16oc+DkCgYdD0+1tVZoHULdzNKCZAweWQZPdknByFyAvkBNTdV9pPA0sdvo++OLvrOT55lIyIysgIVvzvCZCQOp51YNAVqurpI0LyMqIOrMQFH6SeQrbXPqFgk0TxSqGSRSjqfKrDBH2GgiTYW4vJb4zDdFCbeUF07uNQwlO/+y3MHmeh9dTiOCAQcg8wR5qR7PgyRtEe1uEWS5eOZ33sHzctu2uXPlyV5+THqpzsYisaKeoVQenUAZ6UG+iiigidctra6V7Kd1JlTJiD7ZDGD9IAHONwxmtul8Q21y0iwTRytG22QI4YqfWB5PX06jyUoycKXjal8OPd5S4VI0P0/gZXYw7zftVcu8mzYWJA8IZwNnAujXcd1LLdW0cAMSxQiKZGjjiRiUiSJEBz4TMXLHJ6AZoHuiisBxnGeYwceXBzj/wAD9lBE63xba2jKtxKIyyswBDnwV+k3gg4A8pNcWg3dhalLW2ljBlJmRA5bPe5cYPPAYAlRnmAcZxUTx/wjc3U8UtsR4MFxEf6Q8DAy7cHciMWUbTleWeXSuLT+C71Lmz7xLVobZYctG3dO8sabO8kxEd6oHkCICo55JGSKCx6KKKDBNKmoanps8ltdSTIWt0lnhfcyhYzhJGYf2SwCjd1IwOdNlI9pwQ1uuptDBatJcy7oUlBMRjwpCyLjkO8Mj4HlP2A26Xq0VzGJYHDoSRuGeqnBBB5ggjoa66X+B9FktbXZMPnWkkklbvO83u5yzlhGgGSegXl5zTBmg59Q1COCJ5ZnCRoNzM3QD10uavren3tsYZpfmppEg2t3sTGRsOi4IDDcACCeRFSHF/D3wy2MQKhg8cib13IXjYMqyL5UJGDjng0n3nZ9d3kxa7ZBC08cncCeSRowqToxSTu08LdJGy8uW3H5vMG2643soTtecAjeD4Mhx3Z2SFiFIVVbkWOB66m4ZldQykMrAFWBBBB5ggjkQR5arXTeBL+3ZSHt52dLyKaSffzWeQSCQoo8IkDmmcc8Zxzp+0HSha20MAYuIo0j3HqdoAz1OOnTPLpQf//Z"/>
          <p:cNvSpPr>
            <a:spLocks noChangeAspect="1" noChangeArrowheads="1"/>
          </p:cNvSpPr>
          <p:nvPr/>
        </p:nvSpPr>
        <p:spPr bwMode="auto">
          <a:xfrm>
            <a:off x="473075" y="160338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ko-KR" altLang="en-US" sz="180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grpSp>
        <p:nvGrpSpPr>
          <p:cNvPr id="34822" name="그룹 9"/>
          <p:cNvGrpSpPr>
            <a:grpSpLocks/>
          </p:cNvGrpSpPr>
          <p:nvPr/>
        </p:nvGrpSpPr>
        <p:grpSpPr bwMode="auto">
          <a:xfrm>
            <a:off x="471488" y="3789363"/>
            <a:ext cx="2371725" cy="2243137"/>
            <a:chOff x="489483" y="1323282"/>
            <a:chExt cx="2860880" cy="2784709"/>
          </a:xfrm>
        </p:grpSpPr>
        <p:pic>
          <p:nvPicPr>
            <p:cNvPr id="34839" name="Picture 16" descr="http://www.ehobbycorner.com/images/logic_7404.gif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9483" y="1323282"/>
              <a:ext cx="2860880" cy="24832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직사각형 8"/>
            <p:cNvSpPr/>
            <p:nvPr/>
          </p:nvSpPr>
          <p:spPr>
            <a:xfrm>
              <a:off x="972041" y="3820257"/>
              <a:ext cx="2070020" cy="28773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r>
                <a:rPr lang="en-US" altLang="ko-KR" sz="1400" dirty="0">
                  <a:solidFill>
                    <a:schemeClr val="tx1"/>
                  </a:solidFill>
                </a:rPr>
                <a:t>NOT gate (7404)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4823" name="그룹 10"/>
          <p:cNvGrpSpPr>
            <a:grpSpLocks/>
          </p:cNvGrpSpPr>
          <p:nvPr/>
        </p:nvGrpSpPr>
        <p:grpSpPr bwMode="auto">
          <a:xfrm>
            <a:off x="3314700" y="3856038"/>
            <a:ext cx="2625725" cy="2178050"/>
            <a:chOff x="4283968" y="1549486"/>
            <a:chExt cx="2906322" cy="2672758"/>
          </a:xfrm>
        </p:grpSpPr>
        <p:pic>
          <p:nvPicPr>
            <p:cNvPr id="34837" name="Picture 2" descr="https://encrypted-tbn3.gstatic.com/images?q=tbn:ANd9GcT9azBU93woFv9Paiwg_jMvZfvju1JUht-FJ0JWFz17PfWAcDdK6Q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83968" y="1549486"/>
              <a:ext cx="2906322" cy="22860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" name="직사각형 16"/>
            <p:cNvSpPr/>
            <p:nvPr/>
          </p:nvSpPr>
          <p:spPr>
            <a:xfrm>
              <a:off x="4428054" y="3933929"/>
              <a:ext cx="2663836" cy="28831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r>
                <a:rPr lang="en-US" altLang="ko-KR" sz="1400" dirty="0">
                  <a:solidFill>
                    <a:schemeClr val="tx1"/>
                  </a:solidFill>
                </a:rPr>
                <a:t>2-input AND gate (7408)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4824" name="그룹 11"/>
          <p:cNvGrpSpPr>
            <a:grpSpLocks/>
          </p:cNvGrpSpPr>
          <p:nvPr/>
        </p:nvGrpSpPr>
        <p:grpSpPr bwMode="auto">
          <a:xfrm>
            <a:off x="6394450" y="3856038"/>
            <a:ext cx="2354263" cy="2176462"/>
            <a:chOff x="5004048" y="3356992"/>
            <a:chExt cx="2857500" cy="2693937"/>
          </a:xfrm>
        </p:grpSpPr>
        <p:pic>
          <p:nvPicPr>
            <p:cNvPr id="34835" name="Picture 10" descr="http://www.hardwaresecrets.com/imageview.php?image=235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04048" y="3356992"/>
              <a:ext cx="2857500" cy="22860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" name="직사각형 18"/>
            <p:cNvSpPr/>
            <p:nvPr/>
          </p:nvSpPr>
          <p:spPr>
            <a:xfrm>
              <a:off x="5100390" y="5762083"/>
              <a:ext cx="2664816" cy="28884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r>
                <a:rPr lang="en-US" altLang="ko-KR" sz="1400" dirty="0">
                  <a:solidFill>
                    <a:schemeClr val="tx1"/>
                  </a:solidFill>
                </a:rPr>
                <a:t>2-input OR gate (7432)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34825" name="AutoShape 19" descr="data:image/jpeg;base64,/9j/4AAQSkZJRgABAQAAAQABAAD/2wCEAAkGBhMSEBIREBQWFRASFRMYGBUQEhYWFhQXGBUYFRUQExMYGyYeGBkmGRgVHy8gIycpLC0sFh4xNTAqNSYrLSkBCQoKDgwOGg8PGiwkHyQsLCwpLCwsKSwsLCwsLCkpLCwsKSwpLCwpLCwsLCwsLCwsLCwsLCwpLCksLCwsLCksLP/AABEIAOEA4QMBIgACEQEDEQH/xAAcAAEAAQUBAQAAAAAAAAAAAAAABgEDBAUHAgj/xABDEAACAQIDBAYDDQcEAwAAAAAAAQIDEQQSIQUGMUEHEyJRYXGBkaEUIzJCUmJygpKxwcLwJDM0Q6Ky0WNzs+GDo/H/xAAXAQEBAQEAAAAAAAAAAAAAAAAAAQID/8QAHBEBAQEAAwEBAQAAAAAAAAAAAAERITFBEgJh/9oADAMBAAIRAxEAPwDuIAAAAAAAAAAAAAAAAAAAAAAAAAAAAAAAAAAAAAAAAAAAAAAAAAAAAAAAAAAAAAAAAAAAAAAAAAAAAAAAAAAAAAAAAAAAAAAAAAAAAAAAAAAAAAAAAAAAAAAAAAAAAAAAAAAAAAAAAAAAAAAAAPNSoopuTSS4tuyXi3yIht3pY2fhrpVHWmr9nDLPr41LqHtAmIOHbV6dMVOS9zUqdKmmv3l6kpW5N6JJ+Cv4nStyd+6O0aXZ7GIiu3Rb1XLPB/Gh48r62Li4k4AIgAAAAAAAAAAAAAAAAAAAAAAAAAaHbu/WCwl1XrwU1/Lg89T7EbtemwG+Fzj23OnvjHBUP/JiX7VSg/vl6Dnm3d+Mbi7qvXnKD+JF5IemnGyfpua+auO+7d6ScBhbqpXjOov5dD3yV+55dIv6TRzzb/TvVldYOjGmvl1nnn5qCajF+bkcnzeooa+Vxt9s704rFO+Jr1Kiv8GT7C+jTVor0I1rZase430Kr1f9ewztlbRqUKkatKTjUg7qUXZp8P8Aq3PmYF/T4WK3/T/XeB9C7gdJVPGpUa9qeLS4cI1dNZU78Hzy+lX1tOT5Dp1HFpxbTTTTTaaad00+R2zo86VlVUMPj5JVdIwrPRT7o1eSn87g/B8cWJY6gADLIAAAAAAAAAAAAAAGt2vvJhsKr4mtCn4Sl2n9GC7T9CA2QObbW6ZoWl7iw9Sso3vVq+901bnzb8nlZzjbnSjj8TdOs6UOcMOurXDhmTztecn5Fxcd62zvZhMIv2mvCD+S3eb8qcbyfqOe7d6eacbxwdBzfKdd5Y+ahG8mvNxOLud229W+Lv7WUbNfK4k+3OkXH4u6qV5Rg/5dD3uPk8usvrNkZvzKFDSjKsoUzAeyh4sekBWxX7wk/wD4Wp4mK4u77o6+3gBdsV8eHizBljn8VW8Xq/R3GPKq29XfzJo2M8XBcNX4aL1lmrtCTVuWvDn5subL2NWxEsmHpzqS5qnFyt4ya0ivF2NltrcXF4SFOpiYxp06jSUs2e0tXkeS6zWTfG2j1unZqvqPdyu54PCzbu50KMm27tt04tts2JoNw8NOnszBxqzc5qhTd3FRsnG8IWXyYuMfqm/ObmAAAAAAAAAAAc/3i6YMPQlOnQpyrVISlFybUKalFtNZneUrNPgreJP2z5Wr1/fJy4qcpNrzbeZPkyxYkW3+lLH4i663qqfycMnT/wDZrP2ryIZUrNtyk25Pi27tu/N8zzWx1LM11i83GdvT2eJScO5pxfBxaafLijpMWNtiduwlho0owalBtJzy1LQa1ak0ssr9y5cTTZijh+vxHASSdLboVKFbAU/X/Yf6+499WJ2Xwnbz/wAcbgW7BR/XMtVcfFfBV348P8mPUxUpc7LujohozJzUfhNL2v1Fqpj18Vfa4fZX+TCtzPeFoOcklpG+s3dQiucpStoktfQTVVqVpS4t27uC9RZc7HbN2OgqnKMamJqurGSTSotRpyT1TU9ZzTXNZSN9MG4tLZ0qNbBqMaVTNCcU8zp1Erxs5NtKUb+mL70jOprX7B6JsdibZoKjB21rXz+apRvL7WXzHSF0Yy2XTpVnKVWlUeS9lDJUSzWkle6avbX4jvyv0nog3lrvZqhVTcqc5RjKre+TJCUVrq12nbwsiSbS2RDaNsPi80qMmpOMZON8naSTXDVLh3sx9eFiM9DW9FOtgXCtTip4eUYLq42jKLi8rcOGbR3lxfHjckm9eBW0qDwbtCNSULScczg0751qtbX9b7yzU3fw+BrdXhaUaVKdKm8sL2coynHM23dys46vwM/ZE74imvpP+lmdun9SihRUIxhHSMUkl3JKyXqLgBtgAAAAAAAAAAFjG4SNWnOlP4FSMoyto7STTs/JnzRtHZuWc1Ba05zjKOmjjJxzRXc2uFtPJq308ce6TtxJUp1Mbh7ujUblViuNKUneVRfMb1+a33PSxY4xjNlqLuldPjrr5r9fhfJpbPdOHZfwu0r620tZ27nob7FbPU6bqwadn24WScfGKv2ovXhw56GtjOz1V4vVr80fHw5mpWmswWJnBvPCM0/lRT9T5GTN3d7Wu+T0XhqVxWKhFu0s1ucU1fV668DBnjpcrL2v1sujMlBcXw73ovaWJ46K4Nt+GntZg1KrbvJtt97uX8Bs+pWmoUYSqTfCNOLlJ+hK40x5njZvg7eXHu4lhNt+JMX0T4/3PPEOEYKnFydNyzVHFK8mowTSaim7Np6WtexrNydp4ajjaXX0VXpykoydWMWoJte+wptNOSt8a+l9E2ms6rD2buxisTFyw9CpUirtyjHs6a2zvs38L3LOzsLTjiIQxkpU6ea01TtKpFcH2dUmnxT18G9D6u900KStBZmlbwXhfkvBI5Tt/oYrbQ2jVxVKdPD4arJSk3mnLrH8Nwpq3PXWS1k7GfrU1Nt2ujfZ+GhCrGMJXjGUatR9ZJ3V1KMpaK6+RGJzXpV3Cq18fTls2jUqxrR7UIReWnOLSlNyfZgpXT1a1UnzOibDounhqNOTu6VONP0wWR2XnFkn3a1VR+MV6k3+Jmfq2liH7jU8Th8BTwld5alB1ISimnbtyllzLRqzXAkWysDTq1ffYRqZFmjnipZZXspK60lbNr4sw9qRcMTWvopTjJX0velC9u/WMvUbjdvByWao+E0ku/RvV9xmTkt4azbSy4up86FGX98Pyoyd3qcnWzWeVRkr8rtrn3mVvXh49RKpbtxdJZlo8rrQvG/NWb08WX9217wvN/gXOU3hY3pwKdKeIu1OjSqWXJrSVmvOPtZ63apRySlZZszV+dlyuZO8a/Y8T/sVv+ORjbsSvCduGb8Ll9TxugAaQAAAAAAAAAAAwttSthqz7qc/7WZpbr0VOMoSV4yTTXemrNAfP1bd+rSorH0VejGo4ysr9W7LVr5DzON+XB6M0lfZ3WNzpWS+NH5Hjr8W9/LnyPo3Y279LDYZYaN50+3frbSc87blm0Sa1ta3DQ5TvxuRPAVHiMNm9yTvF2bvRzaZJPnB30b8E+TdjWuK1JqLt9xLd3OjTGYuMJxiqdKaTU6r+FF8JRpxvN+dkvEjGLrZb2jFS17TV3xa56L0I6/0H7axFOhWpVFJwfVzp9bmsszqKUoX4xeWPDS9+dxbjTRb49DcsFgni1OdZ03HrI2UElJ26xJZnZO19eEr6WZZ6Fd6nTxjws4x9zVlN5EuEowcs927yuo5Wnfiu47HjE8V7zWbdOr2JJadmWkl6r6mPi9x8FgaFOWEw8KcoVad5rWo1K9NqVWV5NPPwvYx9bE67bbE7bdrU4qK8Unp5cCCU+g3CxVfF1KlSdWSq1acI2hTptpzjFrVys7Lik+4kVSs7acyaqleGV8HGz9VmT88l46QyNdON+/X16km2B/Dxfe5P+pr8CNPAdVXjh5PMlGj2uGZSzR4cn2PaTOjRUIqMVaK4IfmJahWNwsqNSUZqynOtKPc49ZmWv14rUlWx8B1VO17uXaellqlojT72x99wz8Ky/45flJBg3enB/Nj9yLJyXppt8f3VL/eh7Yzj+JstjfuIeT+9mDvf/DxfdWw/tqxj+Jl7ClfDw+t/cy+p4sb2L9ir+EU/syUvwPe7sven4Tl9yL+28G6uGrUo/CnTnFX4ZnF2v6bFjd2hONF9ZFxlKcnlla6Wi1s/AenjK2pRc6FWCV3KnOKXfeLVjT7lVc1GT8Y+vIrp+OqJEUSAqACoAAAAAAAAAAAAAB4r0IzjKE0pQkmnGSumno01zR7AEY2T0a7Ow03UpYaHWXupVXKq4637HWN5fQN6I5a9GS506q+zKm197JOa7b2GjLD1W0s0adRxfOLyPWL4ol5WVo9k05SrwaTai7trglZ8WSXHYKNWm6c75Xlejs04yUk16UjUbpO8Jvvyv1pm/J+elvaJbAivdM4y1yTrRV18mpOMX52iiWkU2J/GVlzVav7e1+YlYiVFdru20E/9Kg/VUrf5JURLeNWxtJ/KpJLzjV4f1olpZ2VG98lZ4aX+pUXrozf5Te4F3pU/oR/tRZ2rsqGIgozusss0ZRaTi7ON1dNcG1w5mVSpqMVFcIpJeS0Hoxds7O6+jKknlbcGna6UoTU43XdeKPWy8I6VGFOTTlFO7XC7bbtflqZYKgAAAAAAAAAAAAAAAAAAAAAAAAWMdTzUqke+E164tF8pJXTXeBHNyal6P1KL9cCSEf3R2XUoQlCrGziqcFqmpZE1nVnwenHUkBJ0t7RbA0pR2lVTTs5ymtHZxdGCzJ/SuvNMlIAFqrhYScXOMZODvFyim4vvjfgy6AVAAAAAAAAAAAAAAAAAAAAAAAAAAAAAAAAAAAAAAAAAAAAAAAAAAAAAAAAAAAAAAAAAAAAAAAAAAAAAAAAAAAAAAAAAAAAAAAAAAAAAAAAAAAAAAAAAAAAAAAAAAAAAAAAAAAAAAAAAAAAAAAAAAAAAAAAAAAAAAAAAAAAAAAAAAAAAAAAAAAf/9k="/>
          <p:cNvSpPr>
            <a:spLocks noChangeAspect="1" noChangeArrowheads="1"/>
          </p:cNvSpPr>
          <p:nvPr/>
        </p:nvSpPr>
        <p:spPr bwMode="auto">
          <a:xfrm>
            <a:off x="625475" y="312738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ko-KR" altLang="en-US" sz="180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34826" name="AutoShape 21" descr="data:image/jpeg;base64,/9j/4AAQSkZJRgABAQAAAQABAAD/2wCEAAkGBhMSEBIREBQWFRASFRMYGBUQEhYWFhQXGBUYFRUQExMYGyYeGBkmGRgVHy8gIycpLC0sFh4xNTAqNSYrLSkBCQoKDgwOGg8PGiwkHyQsLCwpLCwsKSwsLCwsLCkpLCwsKSwpLCwpLCwsLCwsLCwsLCwsLCwpLCksLCwsLCksLP/AABEIAOEA4QMBIgACEQEDEQH/xAAcAAEAAQUBAQAAAAAAAAAAAAAABgEDBAUHAgj/xABDEAACAQIDBAYDDQcEAwAAAAAAAQIDEQQSIQUGMUEHEyJRYXGBkaEUIzJCUmJygpKxwcLwJDM0Q6Ky0WNzs+GDo/H/xAAXAQEBAQEAAAAAAAAAAAAAAAAAAQID/8QAHBEBAQEAAwEBAQAAAAAAAAAAAAERITFBEgJh/9oADAMBAAIRAxEAPwDuIAAAAAAAAAAAAAAAAAAAAAAAAAAAAAAAAAAAAAAAAAAAAAAAAAAAAAAAAAAAAAAAAAAAAAAAAAAAAAAAAAAAAAAAAAAAAAAAAAAAAAAAAAAAAAAAAAAAAAAAAAAAAAAAAAAAAAAAAAAAAAAAAPNSoopuTSS4tuyXi3yIht3pY2fhrpVHWmr9nDLPr41LqHtAmIOHbV6dMVOS9zUqdKmmv3l6kpW5N6JJ+Cv4nStyd+6O0aXZ7GIiu3Rb1XLPB/Gh48r62Li4k4AIgAAAAAAAAAAAAAAAAAAAAAAAAAaHbu/WCwl1XrwU1/Lg89T7EbtemwG+Fzj23OnvjHBUP/JiX7VSg/vl6Dnm3d+Mbi7qvXnKD+JF5IemnGyfpua+auO+7d6ScBhbqpXjOov5dD3yV+55dIv6TRzzb/TvVldYOjGmvl1nnn5qCajF+bkcnzeooa+Vxt9s704rFO+Jr1Kiv8GT7C+jTVor0I1rZase430Kr1f9ewztlbRqUKkatKTjUg7qUXZp8P8Aq3PmYF/T4WK3/T/XeB9C7gdJVPGpUa9qeLS4cI1dNZU78Hzy+lX1tOT5Dp1HFpxbTTTTTaaad00+R2zo86VlVUMPj5JVdIwrPRT7o1eSn87g/B8cWJY6gADLIAAAAAAAAAAAAAAGt2vvJhsKr4mtCn4Sl2n9GC7T9CA2QObbW6ZoWl7iw9Sso3vVq+901bnzb8nlZzjbnSjj8TdOs6UOcMOurXDhmTztecn5Fxcd62zvZhMIv2mvCD+S3eb8qcbyfqOe7d6eacbxwdBzfKdd5Y+ahG8mvNxOLud229W+Lv7WUbNfK4k+3OkXH4u6qV5Rg/5dD3uPk8usvrNkZvzKFDSjKsoUzAeyh4sekBWxX7wk/wD4Wp4mK4u77o6+3gBdsV8eHizBljn8VW8Xq/R3GPKq29XfzJo2M8XBcNX4aL1lmrtCTVuWvDn5subL2NWxEsmHpzqS5qnFyt4ya0ivF2NltrcXF4SFOpiYxp06jSUs2e0tXkeS6zWTfG2j1unZqvqPdyu54PCzbu50KMm27tt04tts2JoNw8NOnszBxqzc5qhTd3FRsnG8IWXyYuMfqm/ObmAAAAAAAAAAAc/3i6YMPQlOnQpyrVISlFybUKalFtNZneUrNPgreJP2z5Wr1/fJy4qcpNrzbeZPkyxYkW3+lLH4i663qqfycMnT/wDZrP2ryIZUrNtyk25Pi27tu/N8zzWx1LM11i83GdvT2eJScO5pxfBxaafLijpMWNtiduwlho0owalBtJzy1LQa1ak0ssr9y5cTTZijh+vxHASSdLboVKFbAU/X/Yf6+499WJ2Xwnbz/wAcbgW7BR/XMtVcfFfBV348P8mPUxUpc7LujohozJzUfhNL2v1Fqpj18Vfa4fZX+TCtzPeFoOcklpG+s3dQiucpStoktfQTVVqVpS4t27uC9RZc7HbN2OgqnKMamJqurGSTSotRpyT1TU9ZzTXNZSN9MG4tLZ0qNbBqMaVTNCcU8zp1Erxs5NtKUb+mL70jOprX7B6JsdibZoKjB21rXz+apRvL7WXzHSF0Yy2XTpVnKVWlUeS9lDJUSzWkle6avbX4jvyv0nog3lrvZqhVTcqc5RjKre+TJCUVrq12nbwsiSbS2RDaNsPi80qMmpOMZON8naSTXDVLh3sx9eFiM9DW9FOtgXCtTip4eUYLq42jKLi8rcOGbR3lxfHjckm9eBW0qDwbtCNSULScczg0751qtbX9b7yzU3fw+BrdXhaUaVKdKm8sL2coynHM23dys46vwM/ZE74imvpP+lmdun9SihRUIxhHSMUkl3JKyXqLgBtgAAAAAAAAAAFjG4SNWnOlP4FSMoyto7STTs/JnzRtHZuWc1Ba05zjKOmjjJxzRXc2uFtPJq308ce6TtxJUp1Mbh7ujUblViuNKUneVRfMb1+a33PSxY4xjNlqLuldPjrr5r9fhfJpbPdOHZfwu0r620tZ27nob7FbPU6bqwadn24WScfGKv2ovXhw56GtjOz1V4vVr80fHw5mpWmswWJnBvPCM0/lRT9T5GTN3d7Wu+T0XhqVxWKhFu0s1ucU1fV668DBnjpcrL2v1sujMlBcXw73ovaWJ46K4Nt+GntZg1KrbvJtt97uX8Bs+pWmoUYSqTfCNOLlJ+hK40x5njZvg7eXHu4lhNt+JMX0T4/3PPEOEYKnFydNyzVHFK8mowTSaim7Np6WtexrNydp4ajjaXX0VXpykoydWMWoJte+wptNOSt8a+l9E2ms6rD2buxisTFyw9CpUirtyjHs6a2zvs38L3LOzsLTjiIQxkpU6ea01TtKpFcH2dUmnxT18G9D6u900KStBZmlbwXhfkvBI5Tt/oYrbQ2jVxVKdPD4arJSk3mnLrH8Nwpq3PXWS1k7GfrU1Nt2ujfZ+GhCrGMJXjGUatR9ZJ3V1KMpaK6+RGJzXpV3Cq18fTls2jUqxrR7UIReWnOLSlNyfZgpXT1a1UnzOibDounhqNOTu6VONP0wWR2XnFkn3a1VR+MV6k3+Jmfq2liH7jU8Th8BTwld5alB1ISimnbtyllzLRqzXAkWysDTq1ffYRqZFmjnipZZXspK60lbNr4sw9qRcMTWvopTjJX0velC9u/WMvUbjdvByWao+E0ku/RvV9xmTkt4azbSy4up86FGX98Pyoyd3qcnWzWeVRkr8rtrn3mVvXh49RKpbtxdJZlo8rrQvG/NWb08WX9217wvN/gXOU3hY3pwKdKeIu1OjSqWXJrSVmvOPtZ63apRySlZZszV+dlyuZO8a/Y8T/sVv+ORjbsSvCduGb8Ll9TxugAaQAAAAAAAAAAAwttSthqz7qc/7WZpbr0VOMoSV4yTTXemrNAfP1bd+rSorH0VejGo4ysr9W7LVr5DzON+XB6M0lfZ3WNzpWS+NH5Hjr8W9/LnyPo3Y279LDYZYaN50+3frbSc87blm0Sa1ta3DQ5TvxuRPAVHiMNm9yTvF2bvRzaZJPnB30b8E+TdjWuK1JqLt9xLd3OjTGYuMJxiqdKaTU6r+FF8JRpxvN+dkvEjGLrZb2jFS17TV3xa56L0I6/0H7axFOhWpVFJwfVzp9bmsszqKUoX4xeWPDS9+dxbjTRb49DcsFgni1OdZ03HrI2UElJ26xJZnZO19eEr6WZZ6Fd6nTxjws4x9zVlN5EuEowcs927yuo5Wnfiu47HjE8V7zWbdOr2JJadmWkl6r6mPi9x8FgaFOWEw8KcoVad5rWo1K9NqVWV5NPPwvYx9bE67bbE7bdrU4qK8Unp5cCCU+g3CxVfF1KlSdWSq1acI2hTptpzjFrVys7Lik+4kVSs7acyaqleGV8HGz9VmT88l46QyNdON+/X16km2B/Dxfe5P+pr8CNPAdVXjh5PMlGj2uGZSzR4cn2PaTOjRUIqMVaK4IfmJahWNwsqNSUZqynOtKPc49ZmWv14rUlWx8B1VO17uXaellqlojT72x99wz8Ky/45flJBg3enB/Nj9yLJyXppt8f3VL/eh7Yzj+JstjfuIeT+9mDvf/DxfdWw/tqxj+Jl7ClfDw+t/cy+p4sb2L9ir+EU/syUvwPe7sven4Tl9yL+28G6uGrUo/CnTnFX4ZnF2v6bFjd2hONF9ZFxlKcnlla6Wi1s/AenjK2pRc6FWCV3KnOKXfeLVjT7lVc1GT8Y+vIrp+OqJEUSAqACoAAAAAAAAAAAAAB4r0IzjKE0pQkmnGSumno01zR7AEY2T0a7Ow03UpYaHWXupVXKq4637HWN5fQN6I5a9GS506q+zKm197JOa7b2GjLD1W0s0adRxfOLyPWL4ol5WVo9k05SrwaTai7trglZ8WSXHYKNWm6c75Xlejs04yUk16UjUbpO8Jvvyv1pm/J+elvaJbAivdM4y1yTrRV18mpOMX52iiWkU2J/GVlzVav7e1+YlYiVFdru20E/9Kg/VUrf5JURLeNWxtJ/KpJLzjV4f1olpZ2VG98lZ4aX+pUXrozf5Te4F3pU/oR/tRZ2rsqGIgozusss0ZRaTi7ON1dNcG1w5mVSpqMVFcIpJeS0Hoxds7O6+jKknlbcGna6UoTU43XdeKPWy8I6VGFOTTlFO7XC7bbtflqZYKgAAAAAAAAAAAAAAAAAAAAAAAAWMdTzUqke+E164tF8pJXTXeBHNyal6P1KL9cCSEf3R2XUoQlCrGziqcFqmpZE1nVnwenHUkBJ0t7RbA0pR2lVTTs5ymtHZxdGCzJ/SuvNMlIAFqrhYScXOMZODvFyim4vvjfgy6AVAAAAAAAAAAAAAAAAAAAAAAAAAAAAAAAAAAAAAAAAAAAAAAAAAAAAAAAAAAAAAAAAAAAAAAAAAAAAAAAAAAAAAAAAAAAAAAAAAAAAAAAAAAAAAAAAAAAAAAAAAAAAAAAAAAAAAAAAAAAAAAAAAAAAAAAAAAAAAAAAAAAAAAAAAAAAAAAAAAAf/9k="/>
          <p:cNvSpPr>
            <a:spLocks noChangeAspect="1" noChangeArrowheads="1"/>
          </p:cNvSpPr>
          <p:nvPr/>
        </p:nvSpPr>
        <p:spPr bwMode="auto">
          <a:xfrm>
            <a:off x="777875" y="465138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ko-KR" altLang="en-US" sz="180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34827" name="AutoShape 23" descr="data:image/jpeg;base64,/9j/4AAQSkZJRgABAQAAAQABAAD/2wCEAAkGBhMSEBIREBQWFRASFRMYGBUQEhYWFhQXGBUYFRUQExMYGyYeGBkmGRgVHy8gIycpLC0sFh4xNTAqNSYrLSkBCQoKDgwOGg8PGiwkHyQsLCwpLCwsKSwsLCwsLCkpLCwsKSwpLCwpLCwsLCwsLCwsLCwsLCwpLCksLCwsLCksLP/AABEIAOEA4QMBIgACEQEDEQH/xAAcAAEAAQUBAQAAAAAAAAAAAAAABgEDBAUHAgj/xABDEAACAQIDBAYDDQcEAwAAAAAAAQIDEQQSIQUGMUEHEyJRYXGBkaEUIzJCUmJygpKxwcLwJDM0Q6Ky0WNzs+GDo/H/xAAXAQEBAQEAAAAAAAAAAAAAAAAAAQID/8QAHBEBAQEAAwEBAQAAAAAAAAAAAAERITFBEgJh/9oADAMBAAIRAxEAPwDuIAAAAAAAAAAAAAAAAAAAAAAAAAAAAAAAAAAAAAAAAAAAAAAAAAAAAAAAAAAAAAAAAAAAAAAAAAAAAAAAAAAAAAAAAAAAAAAAAAAAAAAAAAAAAAAAAAAAAAAAAAAAAAAAAAAAAAAAAAAAAAAAAPNSoopuTSS4tuyXi3yIht3pY2fhrpVHWmr9nDLPr41LqHtAmIOHbV6dMVOS9zUqdKmmv3l6kpW5N6JJ+Cv4nStyd+6O0aXZ7GIiu3Rb1XLPB/Gh48r62Li4k4AIgAAAAAAAAAAAAAAAAAAAAAAAAAaHbu/WCwl1XrwU1/Lg89T7EbtemwG+Fzj23OnvjHBUP/JiX7VSg/vl6Dnm3d+Mbi7qvXnKD+JF5IemnGyfpua+auO+7d6ScBhbqpXjOov5dD3yV+55dIv6TRzzb/TvVldYOjGmvl1nnn5qCajF+bkcnzeooa+Vxt9s704rFO+Jr1Kiv8GT7C+jTVor0I1rZase430Kr1f9ewztlbRqUKkatKTjUg7qUXZp8P8Aq3PmYF/T4WK3/T/XeB9C7gdJVPGpUa9qeLS4cI1dNZU78Hzy+lX1tOT5Dp1HFpxbTTTTTaaad00+R2zo86VlVUMPj5JVdIwrPRT7o1eSn87g/B8cWJY6gADLIAAAAAAAAAAAAAAGt2vvJhsKr4mtCn4Sl2n9GC7T9CA2QObbW6ZoWl7iw9Sso3vVq+901bnzb8nlZzjbnSjj8TdOs6UOcMOurXDhmTztecn5Fxcd62zvZhMIv2mvCD+S3eb8qcbyfqOe7d6eacbxwdBzfKdd5Y+ahG8mvNxOLud229W+Lv7WUbNfK4k+3OkXH4u6qV5Rg/5dD3uPk8usvrNkZvzKFDSjKsoUzAeyh4sekBWxX7wk/wD4Wp4mK4u77o6+3gBdsV8eHizBljn8VW8Xq/R3GPKq29XfzJo2M8XBcNX4aL1lmrtCTVuWvDn5subL2NWxEsmHpzqS5qnFyt4ya0ivF2NltrcXF4SFOpiYxp06jSUs2e0tXkeS6zWTfG2j1unZqvqPdyu54PCzbu50KMm27tt04tts2JoNw8NOnszBxqzc5qhTd3FRsnG8IWXyYuMfqm/ObmAAAAAAAAAAAc/3i6YMPQlOnQpyrVISlFybUKalFtNZneUrNPgreJP2z5Wr1/fJy4qcpNrzbeZPkyxYkW3+lLH4i663qqfycMnT/wDZrP2ryIZUrNtyk25Pi27tu/N8zzWx1LM11i83GdvT2eJScO5pxfBxaafLijpMWNtiduwlho0owalBtJzy1LQa1ak0ssr9y5cTTZijh+vxHASSdLboVKFbAU/X/Yf6+499WJ2Xwnbz/wAcbgW7BR/XMtVcfFfBV348P8mPUxUpc7LujohozJzUfhNL2v1Fqpj18Vfa4fZX+TCtzPeFoOcklpG+s3dQiucpStoktfQTVVqVpS4t27uC9RZc7HbN2OgqnKMamJqurGSTSotRpyT1TU9ZzTXNZSN9MG4tLZ0qNbBqMaVTNCcU8zp1Erxs5NtKUb+mL70jOprX7B6JsdibZoKjB21rXz+apRvL7WXzHSF0Yy2XTpVnKVWlUeS9lDJUSzWkle6avbX4jvyv0nog3lrvZqhVTcqc5RjKre+TJCUVrq12nbwsiSbS2RDaNsPi80qMmpOMZON8naSTXDVLh3sx9eFiM9DW9FOtgXCtTip4eUYLq42jKLi8rcOGbR3lxfHjckm9eBW0qDwbtCNSULScczg0751qtbX9b7yzU3fw+BrdXhaUaVKdKm8sL2coynHM23dys46vwM/ZE74imvpP+lmdun9SihRUIxhHSMUkl3JKyXqLgBtgAAAAAAAAAAFjG4SNWnOlP4FSMoyto7STTs/JnzRtHZuWc1Ba05zjKOmjjJxzRXc2uFtPJq308ce6TtxJUp1Mbh7ujUblViuNKUneVRfMb1+a33PSxY4xjNlqLuldPjrr5r9fhfJpbPdOHZfwu0r620tZ27nob7FbPU6bqwadn24WScfGKv2ovXhw56GtjOz1V4vVr80fHw5mpWmswWJnBvPCM0/lRT9T5GTN3d7Wu+T0XhqVxWKhFu0s1ucU1fV668DBnjpcrL2v1sujMlBcXw73ovaWJ46K4Nt+GntZg1KrbvJtt97uX8Bs+pWmoUYSqTfCNOLlJ+hK40x5njZvg7eXHu4lhNt+JMX0T4/3PPEOEYKnFydNyzVHFK8mowTSaim7Np6WtexrNydp4ajjaXX0VXpykoydWMWoJte+wptNOSt8a+l9E2ms6rD2buxisTFyw9CpUirtyjHs6a2zvs38L3LOzsLTjiIQxkpU6ea01TtKpFcH2dUmnxT18G9D6u900KStBZmlbwXhfkvBI5Tt/oYrbQ2jVxVKdPD4arJSk3mnLrH8Nwpq3PXWS1k7GfrU1Nt2ujfZ+GhCrGMJXjGUatR9ZJ3V1KMpaK6+RGJzXpV3Cq18fTls2jUqxrR7UIReWnOLSlNyfZgpXT1a1UnzOibDounhqNOTu6VONP0wWR2XnFkn3a1VR+MV6k3+Jmfq2liH7jU8Th8BTwld5alB1ISimnbtyllzLRqzXAkWysDTq1ffYRqZFmjnipZZXspK60lbNr4sw9qRcMTWvopTjJX0velC9u/WMvUbjdvByWao+E0ku/RvV9xmTkt4azbSy4up86FGX98Pyoyd3qcnWzWeVRkr8rtrn3mVvXh49RKpbtxdJZlo8rrQvG/NWb08WX9217wvN/gXOU3hY3pwKdKeIu1OjSqWXJrSVmvOPtZ63apRySlZZszV+dlyuZO8a/Y8T/sVv+ORjbsSvCduGb8Ll9TxugAaQAAAAAAAAAAAwttSthqz7qc/7WZpbr0VOMoSV4yTTXemrNAfP1bd+rSorH0VejGo4ysr9W7LVr5DzON+XB6M0lfZ3WNzpWS+NH5Hjr8W9/LnyPo3Y279LDYZYaN50+3frbSc87blm0Sa1ta3DQ5TvxuRPAVHiMNm9yTvF2bvRzaZJPnB30b8E+TdjWuK1JqLt9xLd3OjTGYuMJxiqdKaTU6r+FF8JRpxvN+dkvEjGLrZb2jFS17TV3xa56L0I6/0H7axFOhWpVFJwfVzp9bmsszqKUoX4xeWPDS9+dxbjTRb49DcsFgni1OdZ03HrI2UElJ26xJZnZO19eEr6WZZ6Fd6nTxjws4x9zVlN5EuEowcs927yuo5Wnfiu47HjE8V7zWbdOr2JJadmWkl6r6mPi9x8FgaFOWEw8KcoVad5rWo1K9NqVWV5NPPwvYx9bE67bbE7bdrU4qK8Unp5cCCU+g3CxVfF1KlSdWSq1acI2hTptpzjFrVys7Lik+4kVSs7acyaqleGV8HGz9VmT88l46QyNdON+/X16km2B/Dxfe5P+pr8CNPAdVXjh5PMlGj2uGZSzR4cn2PaTOjRUIqMVaK4IfmJahWNwsqNSUZqynOtKPc49ZmWv14rUlWx8B1VO17uXaellqlojT72x99wz8Ky/45flJBg3enB/Nj9yLJyXppt8f3VL/eh7Yzj+JstjfuIeT+9mDvf/DxfdWw/tqxj+Jl7ClfDw+t/cy+p4sb2L9ir+EU/syUvwPe7sven4Tl9yL+28G6uGrUo/CnTnFX4ZnF2v6bFjd2hONF9ZFxlKcnlla6Wi1s/AenjK2pRc6FWCV3KnOKXfeLVjT7lVc1GT8Y+vIrp+OqJEUSAqACoAAAAAAAAAAAAAB4r0IzjKE0pQkmnGSumno01zR7AEY2T0a7Ow03UpYaHWXupVXKq4637HWN5fQN6I5a9GS506q+zKm197JOa7b2GjLD1W0s0adRxfOLyPWL4ol5WVo9k05SrwaTai7trglZ8WSXHYKNWm6c75Xlejs04yUk16UjUbpO8Jvvyv1pm/J+elvaJbAivdM4y1yTrRV18mpOMX52iiWkU2J/GVlzVav7e1+YlYiVFdru20E/9Kg/VUrf5JURLeNWxtJ/KpJLzjV4f1olpZ2VG98lZ4aX+pUXrozf5Te4F3pU/oR/tRZ2rsqGIgozusss0ZRaTi7ON1dNcG1w5mVSpqMVFcIpJeS0Hoxds7O6+jKknlbcGna6UoTU43XdeKPWy8I6VGFOTTlFO7XC7bbtflqZYKgAAAAAAAAAAAAAAAAAAAAAAAAWMdTzUqke+E164tF8pJXTXeBHNyal6P1KL9cCSEf3R2XUoQlCrGziqcFqmpZE1nVnwenHUkBJ0t7RbA0pR2lVTTs5ymtHZxdGCzJ/SuvNMlIAFqrhYScXOMZODvFyim4vvjfgy6AVAAAAAAAAAAAAAAAAAAAAAAAAAAAAAAAAAAAAAAAAAAAAAAAAAAAAAAAAAAAAAAAAAAAAAAAAAAAAAAAAAAAAAAAAAAAAAAAAAAAAAAAAAAAAAAAAAAAAAAAAAAAAAAAAAAAAAAAAAAAAAAAAAAAAAAAAAAAAAAAAAAAAAAAAAAAAAAAAAAAf/9k="/>
          <p:cNvSpPr>
            <a:spLocks noChangeAspect="1" noChangeArrowheads="1"/>
          </p:cNvSpPr>
          <p:nvPr/>
        </p:nvSpPr>
        <p:spPr bwMode="auto">
          <a:xfrm>
            <a:off x="930275" y="617538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ko-KR" altLang="en-US" sz="180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34828" name="AutoShape 25" descr="data:image/jpeg;base64,/9j/4AAQSkZJRgABAQAAAQABAAD/2wCEAAkGBhMSEBIREBQWFRASFRMYGBUQEhYWFhQXGBUYFRUQExMYGyYeGBkmGRgVHy8gIycpLC0sFh4xNTAqNSYrLSkBCQoKDgwOGg8PGiwkHyQsLCwpLCwsKSwsLCwsLCkpLCwsKSwpLCwpLCwsLCwsLCwsLCwsLCwpLCksLCwsLCksLP/AABEIAOEA4QMBIgACEQEDEQH/xAAcAAEAAQUBAQAAAAAAAAAAAAAABgEDBAUHAgj/xABDEAACAQIDBAYDDQcEAwAAAAAAAQIDEQQSIQUGMUEHEyJRYXGBkaEUIzJCUmJygpKxwcLwJDM0Q6Ky0WNzs+GDo/H/xAAXAQEBAQEAAAAAAAAAAAAAAAAAAQID/8QAHBEBAQEAAwEBAQAAAAAAAAAAAAERITFBEgJh/9oADAMBAAIRAxEAPwDuIAAAAAAAAAAAAAAAAAAAAAAAAAAAAAAAAAAAAAAAAAAAAAAAAAAAAAAAAAAAAAAAAAAAAAAAAAAAAAAAAAAAAAAAAAAAAAAAAAAAAAAAAAAAAAAAAAAAAAAAAAAAAAAAAAAAAAAAAAAAAAAAAPNSoopuTSS4tuyXi3yIht3pY2fhrpVHWmr9nDLPr41LqHtAmIOHbV6dMVOS9zUqdKmmv3l6kpW5N6JJ+Cv4nStyd+6O0aXZ7GIiu3Rb1XLPB/Gh48r62Li4k4AIgAAAAAAAAAAAAAAAAAAAAAAAAAaHbu/WCwl1XrwU1/Lg89T7EbtemwG+Fzj23OnvjHBUP/JiX7VSg/vl6Dnm3d+Mbi7qvXnKD+JF5IemnGyfpua+auO+7d6ScBhbqpXjOov5dD3yV+55dIv6TRzzb/TvVldYOjGmvl1nnn5qCajF+bkcnzeooa+Vxt9s704rFO+Jr1Kiv8GT7C+jTVor0I1rZase430Kr1f9ewztlbRqUKkatKTjUg7qUXZp8P8Aq3PmYF/T4WK3/T/XeB9C7gdJVPGpUa9qeLS4cI1dNZU78Hzy+lX1tOT5Dp1HFpxbTTTTTaaad00+R2zo86VlVUMPj5JVdIwrPRT7o1eSn87g/B8cWJY6gADLIAAAAAAAAAAAAAAGt2vvJhsKr4mtCn4Sl2n9GC7T9CA2QObbW6ZoWl7iw9Sso3vVq+901bnzb8nlZzjbnSjj8TdOs6UOcMOurXDhmTztecn5Fxcd62zvZhMIv2mvCD+S3eb8qcbyfqOe7d6eacbxwdBzfKdd5Y+ahG8mvNxOLud229W+Lv7WUbNfK4k+3OkXH4u6qV5Rg/5dD3uPk8usvrNkZvzKFDSjKsoUzAeyh4sekBWxX7wk/wD4Wp4mK4u77o6+3gBdsV8eHizBljn8VW8Xq/R3GPKq29XfzJo2M8XBcNX4aL1lmrtCTVuWvDn5subL2NWxEsmHpzqS5qnFyt4ya0ivF2NltrcXF4SFOpiYxp06jSUs2e0tXkeS6zWTfG2j1unZqvqPdyu54PCzbu50KMm27tt04tts2JoNw8NOnszBxqzc5qhTd3FRsnG8IWXyYuMfqm/ObmAAAAAAAAAAAc/3i6YMPQlOnQpyrVISlFybUKalFtNZneUrNPgreJP2z5Wr1/fJy4qcpNrzbeZPkyxYkW3+lLH4i663qqfycMnT/wDZrP2ryIZUrNtyk25Pi27tu/N8zzWx1LM11i83GdvT2eJScO5pxfBxaafLijpMWNtiduwlho0owalBtJzy1LQa1ak0ssr9y5cTTZijh+vxHASSdLboVKFbAU/X/Yf6+499WJ2Xwnbz/wAcbgW7BR/XMtVcfFfBV348P8mPUxUpc7LujohozJzUfhNL2v1Fqpj18Vfa4fZX+TCtzPeFoOcklpG+s3dQiucpStoktfQTVVqVpS4t27uC9RZc7HbN2OgqnKMamJqurGSTSotRpyT1TU9ZzTXNZSN9MG4tLZ0qNbBqMaVTNCcU8zp1Erxs5NtKUb+mL70jOprX7B6JsdibZoKjB21rXz+apRvL7WXzHSF0Yy2XTpVnKVWlUeS9lDJUSzWkle6avbX4jvyv0nog3lrvZqhVTcqc5RjKre+TJCUVrq12nbwsiSbS2RDaNsPi80qMmpOMZON8naSTXDVLh3sx9eFiM9DW9FOtgXCtTip4eUYLq42jKLi8rcOGbR3lxfHjckm9eBW0qDwbtCNSULScczg0751qtbX9b7yzU3fw+BrdXhaUaVKdKm8sL2coynHM23dys46vwM/ZE74imvpP+lmdun9SihRUIxhHSMUkl3JKyXqLgBtgAAAAAAAAAAFjG4SNWnOlP4FSMoyto7STTs/JnzRtHZuWc1Ba05zjKOmjjJxzRXc2uFtPJq308ce6TtxJUp1Mbh7ujUblViuNKUneVRfMb1+a33PSxY4xjNlqLuldPjrr5r9fhfJpbPdOHZfwu0r620tZ27nob7FbPU6bqwadn24WScfGKv2ovXhw56GtjOz1V4vVr80fHw5mpWmswWJnBvPCM0/lRT9T5GTN3d7Wu+T0XhqVxWKhFu0s1ucU1fV668DBnjpcrL2v1sujMlBcXw73ovaWJ46K4Nt+GntZg1KrbvJtt97uX8Bs+pWmoUYSqTfCNOLlJ+hK40x5njZvg7eXHu4lhNt+JMX0T4/3PPEOEYKnFydNyzVHFK8mowTSaim7Np6WtexrNydp4ajjaXX0VXpykoydWMWoJte+wptNOSt8a+l9E2ms6rD2buxisTFyw9CpUirtyjHs6a2zvs38L3LOzsLTjiIQxkpU6ea01TtKpFcH2dUmnxT18G9D6u900KStBZmlbwXhfkvBI5Tt/oYrbQ2jVxVKdPD4arJSk3mnLrH8Nwpq3PXWS1k7GfrU1Nt2ujfZ+GhCrGMJXjGUatR9ZJ3V1KMpaK6+RGJzXpV3Cq18fTls2jUqxrR7UIReWnOLSlNyfZgpXT1a1UnzOibDounhqNOTu6VONP0wWR2XnFkn3a1VR+MV6k3+Jmfq2liH7jU8Th8BTwld5alB1ISimnbtyllzLRqzXAkWysDTq1ffYRqZFmjnipZZXspK60lbNr4sw9qRcMTWvopTjJX0velC9u/WMvUbjdvByWao+E0ku/RvV9xmTkt4azbSy4up86FGX98Pyoyd3qcnWzWeVRkr8rtrn3mVvXh49RKpbtxdJZlo8rrQvG/NWb08WX9217wvN/gXOU3hY3pwKdKeIu1OjSqWXJrSVmvOPtZ63apRySlZZszV+dlyuZO8a/Y8T/sVv+ORjbsSvCduGb8Ll9TxugAaQAAAAAAAAAAAwttSthqz7qc/7WZpbr0VOMoSV4yTTXemrNAfP1bd+rSorH0VejGo4ysr9W7LVr5DzON+XB6M0lfZ3WNzpWS+NH5Hjr8W9/LnyPo3Y279LDYZYaN50+3frbSc87blm0Sa1ta3DQ5TvxuRPAVHiMNm9yTvF2bvRzaZJPnB30b8E+TdjWuK1JqLt9xLd3OjTGYuMJxiqdKaTU6r+FF8JRpxvN+dkvEjGLrZb2jFS17TV3xa56L0I6/0H7axFOhWpVFJwfVzp9bmsszqKUoX4xeWPDS9+dxbjTRb49DcsFgni1OdZ03HrI2UElJ26xJZnZO19eEr6WZZ6Fd6nTxjws4x9zVlN5EuEowcs927yuo5Wnfiu47HjE8V7zWbdOr2JJadmWkl6r6mPi9x8FgaFOWEw8KcoVad5rWo1K9NqVWV5NPPwvYx9bE67bbE7bdrU4qK8Unp5cCCU+g3CxVfF1KlSdWSq1acI2hTptpzjFrVys7Lik+4kVSs7acyaqleGV8HGz9VmT88l46QyNdON+/X16km2B/Dxfe5P+pr8CNPAdVXjh5PMlGj2uGZSzR4cn2PaTOjRUIqMVaK4IfmJahWNwsqNSUZqynOtKPc49ZmWv14rUlWx8B1VO17uXaellqlojT72x99wz8Ky/45flJBg3enB/Nj9yLJyXppt8f3VL/eh7Yzj+JstjfuIeT+9mDvf/DxfdWw/tqxj+Jl7ClfDw+t/cy+p4sb2L9ir+EU/syUvwPe7sven4Tl9yL+28G6uGrUo/CnTnFX4ZnF2v6bFjd2hONF9ZFxlKcnlla6Wi1s/AenjK2pRc6FWCV3KnOKXfeLVjT7lVc1GT8Y+vIrp+OqJEUSAqACoAAAAAAAAAAAAAB4r0IzjKE0pQkmnGSumno01zR7AEY2T0a7Ow03UpYaHWXupVXKq4637HWN5fQN6I5a9GS506q+zKm197JOa7b2GjLD1W0s0adRxfOLyPWL4ol5WVo9k05SrwaTai7trglZ8WSXHYKNWm6c75Xlejs04yUk16UjUbpO8Jvvyv1pm/J+elvaJbAivdM4y1yTrRV18mpOMX52iiWkU2J/GVlzVav7e1+YlYiVFdru20E/9Kg/VUrf5JURLeNWxtJ/KpJLzjV4f1olpZ2VG98lZ4aX+pUXrozf5Te4F3pU/oR/tRZ2rsqGIgozusss0ZRaTi7ON1dNcG1w5mVSpqMVFcIpJeS0Hoxds7O6+jKknlbcGna6UoTU43XdeKPWy8I6VGFOTTlFO7XC7bbtflqZYKgAAAAAAAAAAAAAAAAAAAAAAAAWMdTzUqke+E164tF8pJXTXeBHNyal6P1KL9cCSEf3R2XUoQlCrGziqcFqmpZE1nVnwenHUkBJ0t7RbA0pR2lVTTs5ymtHZxdGCzJ/SuvNMlIAFqrhYScXOMZODvFyim4vvjfgy6AVAAAAAAAAAAAAAAAAAAAAAAAAAAAAAAAAAAAAAAAAAAAAAAAAAAAAAAAAAAAAAAAAAAAAAAAAAAAAAAAAAAAAAAAAAAAAAAAAAAAAAAAAAAAAAAAAAAAAAAAAAAAAAAAAAAAAAAAAAAAAAAAAAAAAAAAAAAAAAAAAAAAAAAAAAAAAAAAAAAAf/9k="/>
          <p:cNvSpPr>
            <a:spLocks noChangeAspect="1" noChangeArrowheads="1"/>
          </p:cNvSpPr>
          <p:nvPr/>
        </p:nvSpPr>
        <p:spPr bwMode="auto">
          <a:xfrm>
            <a:off x="1082675" y="769938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ko-KR" altLang="en-US" sz="180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34829" name="Picture 27" descr="https://encrypted-tbn0.gstatic.com/images?q=tbn:ANd9GcRyCQD9grFT9JYTF9EFEhu7KSylDco4R0XgUY9fvaFMdEf6ZiMY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675" y="3027363"/>
            <a:ext cx="906463" cy="906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30" name="Picture 27" descr="https://encrypted-tbn0.gstatic.com/images?q=tbn:ANd9GcRyCQD9grFT9JYTF9EFEhu7KSylDco4R0XgUY9fvaFMdEf6ZiMY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7975" y="3027363"/>
            <a:ext cx="906463" cy="906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31" name="Picture 27" descr="https://encrypted-tbn0.gstatic.com/images?q=tbn:ANd9GcRyCQD9grFT9JYTF9EFEhu7KSylDco4R0XgUY9fvaFMdEf6ZiMY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8350" y="3017838"/>
            <a:ext cx="906463" cy="906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32" name="제목 3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011237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/>
              <a:t>Homework</a:t>
            </a:r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CMALAB</a:t>
            </a:r>
            <a:endParaRPr lang="ko-KR" altLang="en-US"/>
          </a:p>
        </p:txBody>
      </p:sp>
      <p:sp>
        <p:nvSpPr>
          <p:cNvPr id="34834" name="슬라이드 번호 개체 틀 2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4F919C1-781D-4890-9477-42B2EFBA488C}" type="slidenum">
              <a:rPr lang="ko-KR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32</a:t>
            </a:fld>
            <a:endParaRPr lang="ko-KR" altLang="en-US" sz="1200">
              <a:solidFill>
                <a:srgbClr val="898989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011237"/>
          </a:xfrm>
        </p:spPr>
        <p:txBody>
          <a:bodyPr/>
          <a:lstStyle/>
          <a:p>
            <a:r>
              <a:rPr lang="en-US" altLang="ko-KR" dirty="0"/>
              <a:t>Ex) Circuit wiring diagram</a:t>
            </a:r>
            <a:endParaRPr lang="ko-KR" altLang="en-US" dirty="0"/>
          </a:p>
        </p:txBody>
      </p:sp>
      <p:sp>
        <p:nvSpPr>
          <p:cNvPr id="35843" name="슬라이드 번호 개체 틀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79BFAC01-8412-4511-8F71-0356B68D78A5}" type="slidenum">
              <a:rPr lang="ko-KR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33</a:t>
            </a:fld>
            <a:endParaRPr lang="ko-KR" altLang="en-US" sz="1200">
              <a:solidFill>
                <a:srgbClr val="898989"/>
              </a:solidFill>
            </a:endParaRPr>
          </a:p>
        </p:txBody>
      </p:sp>
      <p:pic>
        <p:nvPicPr>
          <p:cNvPr id="35844" name="Picture 16" descr="http://www.ehobbycorner.com/images/logic_7404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0338" y="1535113"/>
            <a:ext cx="2159000" cy="182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45" name="Picture 2" descr="https://encrypted-tbn3.gstatic.com/images?q=tbn:ANd9GcT9azBU93woFv9Paiwg_jMvZfvju1JUht-FJ0JWFz17PfWAcDdK6Q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1150" y="3357563"/>
            <a:ext cx="2008188" cy="142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46" name="Picture 10" descr="http://www.hardwaresecrets.com/imageview.php?image=235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2900" y="4919663"/>
            <a:ext cx="1979613" cy="1554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47" name="Picture 2" descr="https://encrypted-tbn3.gstatic.com/images?q=tbn:ANd9GcT9azBU93woFv9Paiwg_jMvZfvju1JUht-FJ0JWFz17PfWAcDdK6Q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3800" y="3371850"/>
            <a:ext cx="2009775" cy="142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오각형 19"/>
          <p:cNvSpPr/>
          <p:nvPr/>
        </p:nvSpPr>
        <p:spPr>
          <a:xfrm>
            <a:off x="395288" y="2251075"/>
            <a:ext cx="1223962" cy="314325"/>
          </a:xfrm>
          <a:prstGeom prst="homePlat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1" hangingPunct="1">
              <a:defRPr/>
            </a:pPr>
            <a:r>
              <a:rPr lang="en-US" altLang="ko-KR" dirty="0"/>
              <a:t>X</a:t>
            </a:r>
            <a:endParaRPr lang="ko-KR" altLang="en-US" dirty="0"/>
          </a:p>
        </p:txBody>
      </p:sp>
      <p:sp>
        <p:nvSpPr>
          <p:cNvPr id="21" name="오각형 20"/>
          <p:cNvSpPr/>
          <p:nvPr/>
        </p:nvSpPr>
        <p:spPr>
          <a:xfrm>
            <a:off x="393700" y="3162300"/>
            <a:ext cx="1223963" cy="314325"/>
          </a:xfrm>
          <a:prstGeom prst="homePlat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1" hangingPunct="1">
              <a:defRPr/>
            </a:pPr>
            <a:r>
              <a:rPr lang="en-US" altLang="ko-KR" dirty="0"/>
              <a:t>Y</a:t>
            </a:r>
            <a:endParaRPr lang="ko-KR" altLang="en-US" dirty="0"/>
          </a:p>
        </p:txBody>
      </p:sp>
      <p:sp>
        <p:nvSpPr>
          <p:cNvPr id="22" name="오각형 21"/>
          <p:cNvSpPr/>
          <p:nvPr/>
        </p:nvSpPr>
        <p:spPr>
          <a:xfrm>
            <a:off x="393700" y="3981450"/>
            <a:ext cx="1223963" cy="314325"/>
          </a:xfrm>
          <a:prstGeom prst="homePlat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1" hangingPunct="1">
              <a:defRPr/>
            </a:pPr>
            <a:r>
              <a:rPr lang="en-US" altLang="ko-KR" dirty="0"/>
              <a:t>Z</a:t>
            </a:r>
            <a:endParaRPr lang="ko-KR" altLang="en-US" dirty="0"/>
          </a:p>
        </p:txBody>
      </p:sp>
      <p:cxnSp>
        <p:nvCxnSpPr>
          <p:cNvPr id="24" name="직선 연결선 23"/>
          <p:cNvCxnSpPr>
            <a:stCxn id="20" idx="3"/>
          </p:cNvCxnSpPr>
          <p:nvPr/>
        </p:nvCxnSpPr>
        <p:spPr>
          <a:xfrm flipV="1">
            <a:off x="1619250" y="2408238"/>
            <a:ext cx="1008063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 flipV="1">
            <a:off x="2627313" y="1341438"/>
            <a:ext cx="0" cy="10668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 flipH="1">
            <a:off x="2627313" y="1341438"/>
            <a:ext cx="620712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 flipV="1">
            <a:off x="3248025" y="1341438"/>
            <a:ext cx="0" cy="533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 flipV="1">
            <a:off x="1619250" y="3313113"/>
            <a:ext cx="1628775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 flipV="1">
            <a:off x="3248025" y="3328988"/>
            <a:ext cx="0" cy="287337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 flipH="1">
            <a:off x="3492500" y="1341438"/>
            <a:ext cx="1943100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직선 연결선 44"/>
          <p:cNvCxnSpPr/>
          <p:nvPr/>
        </p:nvCxnSpPr>
        <p:spPr>
          <a:xfrm flipV="1">
            <a:off x="3500438" y="1341438"/>
            <a:ext cx="0" cy="533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직선 연결선 46"/>
          <p:cNvCxnSpPr/>
          <p:nvPr/>
        </p:nvCxnSpPr>
        <p:spPr>
          <a:xfrm flipV="1">
            <a:off x="5435600" y="1341438"/>
            <a:ext cx="0" cy="1978025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직선 연결선 50"/>
          <p:cNvCxnSpPr/>
          <p:nvPr/>
        </p:nvCxnSpPr>
        <p:spPr>
          <a:xfrm flipH="1" flipV="1">
            <a:off x="3538538" y="3313113"/>
            <a:ext cx="1906587" cy="3175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직선 연결선 51"/>
          <p:cNvCxnSpPr/>
          <p:nvPr/>
        </p:nvCxnSpPr>
        <p:spPr>
          <a:xfrm flipV="1">
            <a:off x="3538538" y="3313113"/>
            <a:ext cx="0" cy="288925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직선 연결선 53"/>
          <p:cNvCxnSpPr/>
          <p:nvPr/>
        </p:nvCxnSpPr>
        <p:spPr>
          <a:xfrm>
            <a:off x="1631950" y="4138613"/>
            <a:ext cx="1068388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연결선 55"/>
          <p:cNvCxnSpPr/>
          <p:nvPr/>
        </p:nvCxnSpPr>
        <p:spPr>
          <a:xfrm flipV="1">
            <a:off x="2700338" y="4138613"/>
            <a:ext cx="0" cy="658812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직선 연결선 57"/>
          <p:cNvCxnSpPr/>
          <p:nvPr/>
        </p:nvCxnSpPr>
        <p:spPr>
          <a:xfrm flipH="1">
            <a:off x="2700338" y="4792663"/>
            <a:ext cx="274637" cy="4762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직선 연결선 62"/>
          <p:cNvCxnSpPr/>
          <p:nvPr/>
        </p:nvCxnSpPr>
        <p:spPr>
          <a:xfrm flipV="1">
            <a:off x="2965450" y="4581525"/>
            <a:ext cx="0" cy="201613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오각형 69"/>
          <p:cNvSpPr/>
          <p:nvPr/>
        </p:nvSpPr>
        <p:spPr>
          <a:xfrm>
            <a:off x="7013575" y="5792788"/>
            <a:ext cx="1223963" cy="312737"/>
          </a:xfrm>
          <a:prstGeom prst="homePlat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1" hangingPunct="1">
              <a:defRPr/>
            </a:pPr>
            <a:r>
              <a:rPr lang="en-US" altLang="ko-KR" dirty="0"/>
              <a:t>F</a:t>
            </a:r>
            <a:endParaRPr lang="ko-KR" altLang="en-US" dirty="0"/>
          </a:p>
        </p:txBody>
      </p:sp>
      <p:cxnSp>
        <p:nvCxnSpPr>
          <p:cNvPr id="71" name="직선 연결선 70"/>
          <p:cNvCxnSpPr/>
          <p:nvPr/>
        </p:nvCxnSpPr>
        <p:spPr>
          <a:xfrm flipV="1">
            <a:off x="4445000" y="6275388"/>
            <a:ext cx="0" cy="249237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직선 연결선 71"/>
          <p:cNvCxnSpPr/>
          <p:nvPr/>
        </p:nvCxnSpPr>
        <p:spPr>
          <a:xfrm>
            <a:off x="4445000" y="6524625"/>
            <a:ext cx="703263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직선 연결선 75"/>
          <p:cNvCxnSpPr/>
          <p:nvPr/>
        </p:nvCxnSpPr>
        <p:spPr>
          <a:xfrm flipH="1">
            <a:off x="5148263" y="5949950"/>
            <a:ext cx="1865312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직선 연결선 78"/>
          <p:cNvCxnSpPr/>
          <p:nvPr/>
        </p:nvCxnSpPr>
        <p:spPr>
          <a:xfrm flipV="1">
            <a:off x="5148263" y="5949950"/>
            <a:ext cx="0" cy="574675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CMALAB</a:t>
            </a:r>
            <a:endParaRPr lang="ko-KR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011237"/>
          </a:xfrm>
        </p:spPr>
        <p:txBody>
          <a:bodyPr/>
          <a:lstStyle/>
          <a:p>
            <a:r>
              <a:rPr lang="en-US" altLang="ko-KR" dirty="0"/>
              <a:t>Course Information</a:t>
            </a:r>
            <a:endParaRPr lang="ko-KR" altLang="en-US" dirty="0"/>
          </a:p>
        </p:txBody>
      </p:sp>
      <p:sp>
        <p:nvSpPr>
          <p:cNvPr id="9219" name="내용 개체 틀 2"/>
          <p:cNvSpPr>
            <a:spLocks noGrp="1"/>
          </p:cNvSpPr>
          <p:nvPr>
            <p:ph idx="1"/>
          </p:nvPr>
        </p:nvSpPr>
        <p:spPr>
          <a:xfrm>
            <a:off x="457200" y="1428750"/>
            <a:ext cx="8229600" cy="4786313"/>
          </a:xfrm>
        </p:spPr>
        <p:txBody>
          <a:bodyPr/>
          <a:lstStyle/>
          <a:p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Assignment (report)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ko-KR" sz="1800" dirty="0">
                <a:latin typeface="Arial" panose="020B0604020202020204" pitchFamily="34" charset="0"/>
                <a:cs typeface="Arial" panose="020B0604020202020204" pitchFamily="34" charset="0"/>
              </a:rPr>
              <a:t>Must include the result and discussion of the practice in one file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ko-KR" sz="1800" dirty="0">
                <a:latin typeface="Arial" panose="020B0604020202020204" pitchFamily="34" charset="0"/>
                <a:cs typeface="Arial" panose="020B0604020202020204" pitchFamily="34" charset="0"/>
              </a:rPr>
              <a:t># of pages doesn’t matter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ko-KR" sz="1800" dirty="0">
                <a:latin typeface="Arial" panose="020B0604020202020204" pitchFamily="34" charset="0"/>
                <a:cs typeface="Arial" panose="020B0604020202020204" pitchFamily="34" charset="0"/>
              </a:rPr>
              <a:t>The file size should be </a:t>
            </a:r>
            <a:r>
              <a:rPr lang="en-US" altLang="ko-KR" sz="1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less than 15MB</a:t>
            </a:r>
            <a:endParaRPr lang="en-US" altLang="ko-KR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ko-KR" sz="1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Due: Before next class begins</a:t>
            </a:r>
            <a:r>
              <a:rPr lang="en-US" altLang="ko-KR" sz="18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(7:00pm</a:t>
            </a:r>
            <a:r>
              <a:rPr lang="en-US" altLang="ko-KR" sz="1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altLang="ko-KR" sz="1800" dirty="0"/>
          </a:p>
          <a:p>
            <a:pPr lvl="2">
              <a:buFontTx/>
              <a:buChar char="-"/>
            </a:pPr>
            <a:r>
              <a:rPr lang="en-US" altLang="ko-KR" sz="1600" dirty="0"/>
              <a:t>Late Policy: </a:t>
            </a:r>
          </a:p>
          <a:p>
            <a:pPr lvl="3">
              <a:buFontTx/>
              <a:buChar char="-"/>
            </a:pPr>
            <a:r>
              <a:rPr lang="en-US" altLang="ko-KR" sz="1600" dirty="0"/>
              <a:t>24 hour late: -20%</a:t>
            </a:r>
          </a:p>
          <a:p>
            <a:pPr lvl="3">
              <a:buFontTx/>
              <a:buChar char="-"/>
            </a:pPr>
            <a:r>
              <a:rPr lang="en-US" altLang="ko-KR" sz="1600" dirty="0"/>
              <a:t>48 hour late: -50%</a:t>
            </a:r>
          </a:p>
          <a:p>
            <a:pPr lvl="3">
              <a:buFontTx/>
              <a:buChar char="-"/>
            </a:pPr>
            <a:r>
              <a:rPr lang="en-US" altLang="ko-KR" sz="1600" dirty="0"/>
              <a:t>72 hour late: -100%</a:t>
            </a:r>
          </a:p>
          <a:p>
            <a:pPr lvl="2">
              <a:buFontTx/>
              <a:buChar char="-"/>
            </a:pPr>
            <a:r>
              <a:rPr lang="en-US" altLang="ko-KR" sz="1600" dirty="0"/>
              <a:t>Details on lecture syllabus</a:t>
            </a:r>
            <a:endParaRPr lang="en-US" altLang="ko-KR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US" altLang="ko-KR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altLang="ko-KR" sz="1800" dirty="0"/>
          </a:p>
          <a:p>
            <a:pPr lvl="1"/>
            <a:endParaRPr lang="en-US" altLang="ko-KR" sz="18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ko-KR" sz="2000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CMALAB</a:t>
            </a:r>
            <a:endParaRPr lang="ko-KR" altLang="en-US" dirty="0"/>
          </a:p>
        </p:txBody>
      </p:sp>
      <p:sp>
        <p:nvSpPr>
          <p:cNvPr id="9221" name="슬라이드 번호 개체 틀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A5AB39E1-8634-437A-A9BC-D4273869E4D3}" type="slidenum">
              <a:rPr lang="ko-KR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4</a:t>
            </a:fld>
            <a:endParaRPr lang="ko-KR" altLang="en-US" sz="1200">
              <a:solidFill>
                <a:srgbClr val="898989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011237"/>
          </a:xfrm>
        </p:spPr>
        <p:txBody>
          <a:bodyPr/>
          <a:lstStyle/>
          <a:p>
            <a:r>
              <a:rPr lang="en-US" altLang="ko-KR"/>
              <a:t>Course Information</a:t>
            </a:r>
            <a:endParaRPr lang="ko-KR" altLang="en-US"/>
          </a:p>
        </p:txBody>
      </p:sp>
      <p:sp>
        <p:nvSpPr>
          <p:cNvPr id="11267" name="내용 개체 틀 2"/>
          <p:cNvSpPr>
            <a:spLocks noGrp="1"/>
          </p:cNvSpPr>
          <p:nvPr>
            <p:ph idx="1"/>
          </p:nvPr>
        </p:nvSpPr>
        <p:spPr>
          <a:xfrm>
            <a:off x="457200" y="1428750"/>
            <a:ext cx="8229600" cy="4786313"/>
          </a:xfrm>
        </p:spPr>
        <p:txBody>
          <a:bodyPr/>
          <a:lstStyle/>
          <a:p>
            <a:r>
              <a:rPr lang="en-US" altLang="ko-KR" sz="2000" b="1" dirty="0"/>
              <a:t>Laboratory Manners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ko-KR" sz="1600" dirty="0"/>
              <a:t>Save material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ko-KR" sz="1600" dirty="0"/>
              <a:t>Place back on the right place (ex. TTL gate)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ko-KR" sz="1600" dirty="0"/>
              <a:t>Cleaning up your desk and turn off the computer, power supply, oscilloscope..</a:t>
            </a:r>
          </a:p>
          <a:p>
            <a:endParaRPr lang="en-US" altLang="ko-KR" sz="2000" b="1" dirty="0"/>
          </a:p>
          <a:p>
            <a:endParaRPr lang="en-US" altLang="ko-KR" sz="2000" b="1" dirty="0"/>
          </a:p>
          <a:p>
            <a:endParaRPr lang="en-US" altLang="ko-KR" sz="2000" b="1" dirty="0"/>
          </a:p>
          <a:p>
            <a:r>
              <a:rPr lang="en-US" altLang="ko-KR" sz="2000" b="1" dirty="0"/>
              <a:t>Cheating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ko-KR" sz="1800" dirty="0"/>
              <a:t>Quiz, reports(assignments) must be your personal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ko-KR" sz="1800" dirty="0"/>
              <a:t>Cheating will be reported to the professor, and all the grades will turn to </a:t>
            </a:r>
            <a:r>
              <a:rPr lang="en-US" altLang="ko-KR" sz="1800" b="1" dirty="0">
                <a:solidFill>
                  <a:srgbClr val="FF0000"/>
                </a:solidFill>
              </a:rPr>
              <a:t>ZERO</a:t>
            </a:r>
          </a:p>
          <a:p>
            <a:endParaRPr lang="en-US" altLang="ko-KR" sz="2000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CMALAB</a:t>
            </a:r>
            <a:endParaRPr lang="ko-KR" altLang="en-US" dirty="0"/>
          </a:p>
        </p:txBody>
      </p:sp>
      <p:sp>
        <p:nvSpPr>
          <p:cNvPr id="11269" name="슬라이드 번호 개체 틀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AB5874BE-4FAC-4691-8E6A-A49E7394E03D}" type="slidenum">
              <a:rPr lang="ko-KR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5</a:t>
            </a:fld>
            <a:endParaRPr lang="ko-KR" altLang="en-US" sz="1200">
              <a:solidFill>
                <a:srgbClr val="898989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CMALAB</a:t>
            </a:r>
            <a:endParaRPr lang="ko-KR" altLang="en-US"/>
          </a:p>
        </p:txBody>
      </p:sp>
      <p:sp>
        <p:nvSpPr>
          <p:cNvPr id="5123" name="슬라이드 번호 개체 틀 2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FB9DF9EA-B89A-4588-9D1E-0531E754AFD2}" type="slidenum">
              <a:rPr lang="ko-KR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6</a:t>
            </a:fld>
            <a:endParaRPr lang="ko-KR" altLang="en-US" sz="1200">
              <a:solidFill>
                <a:srgbClr val="898989"/>
              </a:solidFill>
            </a:endParaRPr>
          </a:p>
        </p:txBody>
      </p:sp>
      <p:sp>
        <p:nvSpPr>
          <p:cNvPr id="5124" name="제목 3"/>
          <p:cNvSpPr>
            <a:spLocks noGrp="1"/>
          </p:cNvSpPr>
          <p:nvPr>
            <p:ph type="ctrTitle"/>
          </p:nvPr>
        </p:nvSpPr>
        <p:spPr>
          <a:xfrm>
            <a:off x="685800" y="1101725"/>
            <a:ext cx="7772400" cy="1612900"/>
          </a:xfrm>
        </p:spPr>
        <p:txBody>
          <a:bodyPr/>
          <a:lstStyle/>
          <a:p>
            <a:pPr eaLnBrk="1" hangingPunct="1"/>
            <a:r>
              <a:rPr lang="en-US" altLang="ko-KR" sz="4000" dirty="0"/>
              <a:t>Lab. 01</a:t>
            </a:r>
            <a:endParaRPr lang="ko-KR" altLang="en-US" sz="4000" dirty="0"/>
          </a:p>
        </p:txBody>
      </p:sp>
      <p:sp>
        <p:nvSpPr>
          <p:cNvPr id="5" name="부제목 4"/>
          <p:cNvSpPr>
            <a:spLocks noGrp="1"/>
          </p:cNvSpPr>
          <p:nvPr>
            <p:ph type="subTitle" idx="1"/>
          </p:nvPr>
        </p:nvSpPr>
        <p:spPr>
          <a:xfrm>
            <a:off x="998538" y="2786063"/>
            <a:ext cx="7202487" cy="3357562"/>
          </a:xfrm>
        </p:spPr>
        <p:txBody>
          <a:bodyPr rtlCol="0"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ko-KR" dirty="0"/>
              <a:t>Logic Design Lab.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 altLang="ko-KR" dirty="0"/>
              <a:t>Fall </a:t>
            </a:r>
            <a:r>
              <a:rPr lang="en-US" altLang="ko-KR" dirty="0" smtClean="0"/>
              <a:t>2019</a:t>
            </a:r>
            <a:endParaRPr lang="en-US" altLang="ko-KR" dirty="0"/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 altLang="ko-KR" dirty="0">
                <a:solidFill>
                  <a:schemeClr val="tx1"/>
                </a:solidFill>
              </a:rPr>
              <a:t>Prof. </a:t>
            </a:r>
            <a:r>
              <a:rPr lang="en-US" altLang="ko-KR" dirty="0" err="1">
                <a:solidFill>
                  <a:schemeClr val="tx1"/>
                </a:solidFill>
              </a:rPr>
              <a:t>Sungjoo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Yoo</a:t>
            </a:r>
            <a:endParaRPr lang="en-US" altLang="ko-KR" dirty="0">
              <a:solidFill>
                <a:schemeClr val="tx1"/>
              </a:solidFill>
            </a:endParaRPr>
          </a:p>
          <a:p>
            <a:pPr eaLnBrk="1" fontAlgn="auto" hangingPunct="1">
              <a:spcAft>
                <a:spcPts val="0"/>
              </a:spcAft>
              <a:buFont typeface="Arial" charset="0"/>
              <a:buNone/>
              <a:defRPr/>
            </a:pPr>
            <a:r>
              <a:rPr lang="en-US" altLang="ko-KR" dirty="0"/>
              <a:t>(</a:t>
            </a:r>
            <a:r>
              <a:rPr lang="en-US" altLang="ko-KR" dirty="0">
                <a:solidFill>
                  <a:schemeClr val="tx2">
                    <a:lumMod val="60000"/>
                    <a:lumOff val="40000"/>
                  </a:schemeClr>
                </a:solidFill>
              </a:rPr>
              <a:t>yeonbin@snu.ac.kr</a:t>
            </a:r>
            <a:r>
              <a:rPr lang="en-US" altLang="ko-KR" dirty="0"/>
              <a:t>) </a:t>
            </a:r>
          </a:p>
          <a:p>
            <a:pPr eaLnBrk="1" fontAlgn="auto" hangingPunct="1">
              <a:spcAft>
                <a:spcPts val="0"/>
              </a:spcAft>
              <a:buFont typeface="Arial" charset="0"/>
              <a:buNone/>
              <a:defRPr/>
            </a:pPr>
            <a:r>
              <a:rPr lang="en-US" altLang="ko-KR" dirty="0">
                <a:solidFill>
                  <a:schemeClr val="tx1"/>
                </a:solidFill>
              </a:rPr>
              <a:t>TA. </a:t>
            </a:r>
            <a:r>
              <a:rPr lang="en-US" altLang="ko-KR" dirty="0" err="1" smtClean="0">
                <a:solidFill>
                  <a:schemeClr val="tx1"/>
                </a:solidFill>
              </a:rPr>
              <a:t>Hyunsu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Kim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 altLang="ko-KR" dirty="0" smtClean="0"/>
              <a:t>(</a:t>
            </a:r>
            <a:r>
              <a:rPr lang="en-US" altLang="ko-KR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gustnxodjs@gmail.com</a:t>
            </a:r>
            <a:r>
              <a:rPr lang="en-US" altLang="ko-KR" dirty="0"/>
              <a:t>)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 altLang="ko-KR" dirty="0">
                <a:solidFill>
                  <a:schemeClr val="tx1"/>
                </a:solidFill>
              </a:rPr>
              <a:t>TA. </a:t>
            </a:r>
            <a:r>
              <a:rPr lang="en-US" altLang="ko-KR" dirty="0" err="1" smtClean="0">
                <a:solidFill>
                  <a:schemeClr val="tx1"/>
                </a:solidFill>
              </a:rPr>
              <a:t>Hyunyoung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</a:rPr>
              <a:t>Jung</a:t>
            </a:r>
            <a:endParaRPr lang="en-US" altLang="ko-KR" dirty="0">
              <a:solidFill>
                <a:schemeClr val="tx1"/>
              </a:solidFill>
            </a:endParaRP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 altLang="ko-KR" dirty="0" smtClean="0"/>
              <a:t>(</a:t>
            </a:r>
            <a:r>
              <a:rPr lang="en-US" altLang="ko-KR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gusdud1500@gmail.com</a:t>
            </a:r>
            <a:r>
              <a:rPr lang="en-US" altLang="ko-KR" dirty="0"/>
              <a:t>)</a:t>
            </a:r>
          </a:p>
          <a:p>
            <a:pPr eaLnBrk="1" fontAlgn="auto" hangingPunct="1">
              <a:spcAft>
                <a:spcPts val="0"/>
              </a:spcAft>
              <a:defRPr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7463563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슬라이드 번호 개체 틀 2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AF1E8BA-C53D-464E-86B1-4DE69ADCFEDD}" type="slidenum">
              <a:rPr lang="ko-KR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7</a:t>
            </a:fld>
            <a:endParaRPr lang="ko-KR" altLang="en-US" sz="1200">
              <a:solidFill>
                <a:srgbClr val="898989"/>
              </a:solidFill>
            </a:endParaRPr>
          </a:p>
        </p:txBody>
      </p:sp>
      <p:sp>
        <p:nvSpPr>
          <p:cNvPr id="13315" name="제목 3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011237"/>
          </a:xfrm>
        </p:spPr>
        <p:txBody>
          <a:bodyPr/>
          <a:lstStyle/>
          <a:p>
            <a:pPr eaLnBrk="1" hangingPunct="1"/>
            <a:r>
              <a:rPr lang="en-US" altLang="ko-KR"/>
              <a:t>Contents</a:t>
            </a:r>
            <a:endParaRPr lang="ko-KR" altLang="en-US"/>
          </a:p>
        </p:txBody>
      </p:sp>
      <p:sp>
        <p:nvSpPr>
          <p:cNvPr id="13316" name="내용 개체 틀 4"/>
          <p:cNvSpPr txBox="1">
            <a:spLocks/>
          </p:cNvSpPr>
          <p:nvPr/>
        </p:nvSpPr>
        <p:spPr bwMode="auto">
          <a:xfrm>
            <a:off x="457200" y="1500188"/>
            <a:ext cx="8229600" cy="401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kumimoji="0"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Introduction to Logic Design Lab.</a:t>
            </a:r>
          </a:p>
          <a:p>
            <a:pPr lvl="1" eaLnBrk="1" hangingPunct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kumimoji="0"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Hardware design</a:t>
            </a:r>
          </a:p>
          <a:p>
            <a:pPr lvl="1" eaLnBrk="1" hangingPunct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kumimoji="0"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Test method</a:t>
            </a:r>
          </a:p>
          <a:p>
            <a:pPr lvl="2" eaLnBrk="1" hangingPunct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kumimoji="0"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Computer Simulation</a:t>
            </a:r>
          </a:p>
          <a:p>
            <a:pPr lvl="2" eaLnBrk="1" hangingPunct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kumimoji="0"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Prototyping</a:t>
            </a: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kumimoji="0"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Practice</a:t>
            </a:r>
          </a:p>
          <a:p>
            <a:pPr lvl="1" eaLnBrk="1" hangingPunct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kumimoji="0"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Logic gates</a:t>
            </a:r>
          </a:p>
          <a:p>
            <a:pPr lvl="1" eaLnBrk="1" hangingPunct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kumimoji="0"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Breadboard</a:t>
            </a:r>
            <a:endParaRPr kumimoji="0" lang="en-US" altLang="ko-KR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kumimoji="0"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Homework</a:t>
            </a: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CMALAB</a:t>
            </a:r>
            <a:endParaRPr lang="ko-KR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ea typeface="굴림" panose="020B0600000101010101" pitchFamily="50" charset="-127"/>
              </a:rPr>
              <a:t>HW Design: iPhone Teardown</a:t>
            </a:r>
            <a:endParaRPr lang="ko-KR" altLang="en-US" dirty="0">
              <a:ea typeface="굴림" panose="020B0600000101010101" pitchFamily="50" charset="-127"/>
            </a:endParaRPr>
          </a:p>
        </p:txBody>
      </p:sp>
      <p:pic>
        <p:nvPicPr>
          <p:cNvPr id="5123" name="내용 개체 틀 4">
            <a:hlinkClick r:id="rId2"/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865313" y="1951038"/>
            <a:ext cx="5413375" cy="4060825"/>
          </a:xfrm>
        </p:spPr>
      </p:pic>
      <p:sp>
        <p:nvSpPr>
          <p:cNvPr id="5124" name="슬라이드 번호 개체 틀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1A166A38-5CB0-47C6-A631-656EF4CB5576}" type="slidenum">
              <a:rPr lang="en-US" altLang="en-US" smtClean="0">
                <a:latin typeface="Garamond" panose="02020404030301010803" pitchFamily="18" charset="0"/>
              </a:rPr>
              <a:pPr/>
              <a:t>8</a:t>
            </a:fld>
            <a:endParaRPr lang="en-US" altLang="en-US">
              <a:latin typeface="Garamond" panose="02020404030301010803" pitchFamily="18" charset="0"/>
            </a:endParaRPr>
          </a:p>
        </p:txBody>
      </p:sp>
      <p:sp>
        <p:nvSpPr>
          <p:cNvPr id="5125" name="TextBox 5"/>
          <p:cNvSpPr txBox="1">
            <a:spLocks noChangeArrowheads="1"/>
          </p:cNvSpPr>
          <p:nvPr/>
        </p:nvSpPr>
        <p:spPr bwMode="auto">
          <a:xfrm>
            <a:off x="8556625" y="-26988"/>
            <a:ext cx="587375" cy="276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ko-KR" sz="1200">
                <a:ea typeface="굴림" panose="020B0600000101010101" pitchFamily="50" charset="-127"/>
              </a:rPr>
              <a:t>[iFixit]</a:t>
            </a:r>
            <a:endParaRPr lang="ko-KR" altLang="en-US" sz="1200"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627982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ea typeface="굴림" panose="020B0600000101010101" pitchFamily="50" charset="-127"/>
              </a:rPr>
              <a:t>HW Design: A9 Chip</a:t>
            </a:r>
            <a:endParaRPr lang="ko-KR" altLang="en-US" dirty="0">
              <a:ea typeface="굴림" panose="020B0600000101010101" pitchFamily="50" charset="-127"/>
            </a:endParaRPr>
          </a:p>
        </p:txBody>
      </p:sp>
      <p:pic>
        <p:nvPicPr>
          <p:cNvPr id="6147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37764" y="1285860"/>
            <a:ext cx="6040438" cy="4530725"/>
          </a:xfrm>
        </p:spPr>
      </p:pic>
      <p:sp>
        <p:nvSpPr>
          <p:cNvPr id="6148" name="슬라이드 번호 개체 틀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6A92501-61D8-44AA-8B8F-10B04BFC4EF5}" type="slidenum">
              <a:rPr lang="en-US" altLang="en-US" smtClean="0">
                <a:latin typeface="Garamond" panose="02020404030301010803" pitchFamily="18" charset="0"/>
              </a:rPr>
              <a:pPr/>
              <a:t>9</a:t>
            </a:fld>
            <a:endParaRPr lang="en-US" altLang="en-US">
              <a:latin typeface="Garamond" panose="02020404030301010803" pitchFamily="18" charset="0"/>
            </a:endParaRPr>
          </a:p>
        </p:txBody>
      </p:sp>
      <p:pic>
        <p:nvPicPr>
          <p:cNvPr id="6149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7963" y="4383088"/>
            <a:ext cx="2605087" cy="201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0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500" y="4383088"/>
            <a:ext cx="2708275" cy="2093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1" name="그림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4013" y="4835525"/>
            <a:ext cx="2208212" cy="142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52" name="TextBox 8"/>
          <p:cNvSpPr txBox="1">
            <a:spLocks noChangeArrowheads="1"/>
          </p:cNvSpPr>
          <p:nvPr/>
        </p:nvSpPr>
        <p:spPr bwMode="auto">
          <a:xfrm>
            <a:off x="2825750" y="1298575"/>
            <a:ext cx="367188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ko-KR">
                <a:ea typeface="굴림" panose="020B0600000101010101" pitchFamily="50" charset="-127"/>
              </a:rPr>
              <a:t>How many transistors on A9 chip?</a:t>
            </a:r>
            <a:endParaRPr lang="ko-KR" altLang="en-US">
              <a:ea typeface="굴림" panose="020B0600000101010101" pitchFamily="50" charset="-127"/>
            </a:endParaRPr>
          </a:p>
        </p:txBody>
      </p:sp>
      <p:sp>
        <p:nvSpPr>
          <p:cNvPr id="6153" name="TextBox 9"/>
          <p:cNvSpPr txBox="1">
            <a:spLocks noChangeArrowheads="1"/>
          </p:cNvSpPr>
          <p:nvPr/>
        </p:nvSpPr>
        <p:spPr bwMode="auto">
          <a:xfrm>
            <a:off x="8556625" y="-26988"/>
            <a:ext cx="587375" cy="276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ko-KR" sz="1200">
                <a:ea typeface="굴림" panose="020B0600000101010101" pitchFamily="50" charset="-127"/>
              </a:rPr>
              <a:t>[iFixit]</a:t>
            </a:r>
            <a:endParaRPr lang="ko-KR" altLang="en-US" sz="1200"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676806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8451</TotalTime>
  <Words>825</Words>
  <Application>Microsoft Office PowerPoint</Application>
  <PresentationFormat>화면 슬라이드 쇼(4:3)</PresentationFormat>
  <Paragraphs>356</Paragraphs>
  <Slides>33</Slides>
  <Notes>7</Notes>
  <HiddenSlides>0</HiddenSlides>
  <MMClips>0</MMClips>
  <ScaleCrop>false</ScaleCrop>
  <HeadingPairs>
    <vt:vector size="6" baseType="variant"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35" baseType="lpstr">
      <vt:lpstr>Office 테마</vt:lpstr>
      <vt:lpstr>VISIO</vt:lpstr>
      <vt:lpstr>Course Information</vt:lpstr>
      <vt:lpstr>Course Information</vt:lpstr>
      <vt:lpstr>Course Information</vt:lpstr>
      <vt:lpstr>Course Information</vt:lpstr>
      <vt:lpstr>Course Information</vt:lpstr>
      <vt:lpstr>Lab. 01</vt:lpstr>
      <vt:lpstr>Contents</vt:lpstr>
      <vt:lpstr>HW Design: iPhone Teardown</vt:lpstr>
      <vt:lpstr>HW Design: A9 Chip</vt:lpstr>
      <vt:lpstr>HW Design: Logic Gate to Microprocessor</vt:lpstr>
      <vt:lpstr>Terminologies: Hierarchical design</vt:lpstr>
      <vt:lpstr>Terminologies: Hierarchical design</vt:lpstr>
      <vt:lpstr>HW Design: Logic Gate to Microprocessor</vt:lpstr>
      <vt:lpstr>Test method</vt:lpstr>
      <vt:lpstr>Test method</vt:lpstr>
      <vt:lpstr>Prototyping: Breadboard</vt:lpstr>
      <vt:lpstr>Prototyping: Universal board</vt:lpstr>
      <vt:lpstr>Prototyping: FPGA</vt:lpstr>
      <vt:lpstr>Logic gates</vt:lpstr>
      <vt:lpstr>Logic gates</vt:lpstr>
      <vt:lpstr>Breadboard</vt:lpstr>
      <vt:lpstr>Breadboard</vt:lpstr>
      <vt:lpstr>Breadboard</vt:lpstr>
      <vt:lpstr>Breadboard</vt:lpstr>
      <vt:lpstr>Breadboard</vt:lpstr>
      <vt:lpstr>DC Power Supply</vt:lpstr>
      <vt:lpstr>Practice</vt:lpstr>
      <vt:lpstr>Appendix: tactile switch</vt:lpstr>
      <vt:lpstr>Homework</vt:lpstr>
      <vt:lpstr>Homework</vt:lpstr>
      <vt:lpstr>Homework</vt:lpstr>
      <vt:lpstr>Homework</vt:lpstr>
      <vt:lpstr>Ex) Circuit wiring diagram</vt:lpstr>
    </vt:vector>
  </TitlesOfParts>
  <Company>mmlab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Soobeom Kim</dc:creator>
  <cp:lastModifiedBy>김현수</cp:lastModifiedBy>
  <cp:revision>414</cp:revision>
  <dcterms:created xsi:type="dcterms:W3CDTF">2008-07-30T02:31:41Z</dcterms:created>
  <dcterms:modified xsi:type="dcterms:W3CDTF">2019-09-07T02:37:12Z</dcterms:modified>
</cp:coreProperties>
</file>